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1"/>
  </p:notesMasterIdLst>
  <p:sldIdLst>
    <p:sldId id="256" r:id="rId2"/>
    <p:sldId id="258" r:id="rId3"/>
    <p:sldId id="294" r:id="rId4"/>
    <p:sldId id="298" r:id="rId5"/>
    <p:sldId id="299" r:id="rId6"/>
    <p:sldId id="293" r:id="rId7"/>
    <p:sldId id="291" r:id="rId8"/>
    <p:sldId id="292" r:id="rId9"/>
    <p:sldId id="281" r:id="rId10"/>
    <p:sldId id="289" r:id="rId11"/>
    <p:sldId id="290" r:id="rId12"/>
    <p:sldId id="270" r:id="rId13"/>
    <p:sldId id="300" r:id="rId14"/>
    <p:sldId id="260" r:id="rId15"/>
    <p:sldId id="297" r:id="rId16"/>
    <p:sldId id="296" r:id="rId17"/>
    <p:sldId id="272" r:id="rId18"/>
    <p:sldId id="288" r:id="rId19"/>
    <p:sldId id="301" r:id="rId20"/>
  </p:sldIdLst>
  <p:sldSz cx="9144000" cy="5143500" type="screen16x9"/>
  <p:notesSz cx="6858000" cy="9144000"/>
  <p:embeddedFontLst>
    <p:embeddedFont>
      <p:font typeface="Bangers" panose="020B0604020202020204" charset="0"/>
      <p:regular r:id="rId22"/>
    </p:embeddedFont>
    <p:embeddedFont>
      <p:font typeface="Snigle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569E2-BED8-4C2F-B12C-45061F734157}" v="428" dt="2021-03-28T10:39:14.506"/>
  </p1510:revLst>
</p1510:revInfo>
</file>

<file path=ppt/tableStyles.xml><?xml version="1.0" encoding="utf-8"?>
<a:tblStyleLst xmlns:a="http://schemas.openxmlformats.org/drawingml/2006/main" def="{A76973B3-A491-4395-BA48-33EA01F55D4C}">
  <a:tblStyle styleId="{A76973B3-A491-4395-BA48-33EA01F55D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4249" autoAdjust="0"/>
  </p:normalViewPr>
  <p:slideViewPr>
    <p:cSldViewPr snapToGrid="0">
      <p:cViewPr varScale="1">
        <p:scale>
          <a:sx n="69" d="100"/>
          <a:sy n="69" d="100"/>
        </p:scale>
        <p:origin x="123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ola Pálfalvi" userId="ce65d9952d206078" providerId="LiveId" clId="{EA4569E2-BED8-4C2F-B12C-45061F734157}"/>
    <pc:docChg chg="custSel modSld">
      <pc:chgData name="Viola Pálfalvi" userId="ce65d9952d206078" providerId="LiveId" clId="{EA4569E2-BED8-4C2F-B12C-45061F734157}" dt="2021-03-28T10:39:14.506" v="629" actId="20577"/>
      <pc:docMkLst>
        <pc:docMk/>
      </pc:docMkLst>
      <pc:sldChg chg="addSp modSp mod modAnim">
        <pc:chgData name="Viola Pálfalvi" userId="ce65d9952d206078" providerId="LiveId" clId="{EA4569E2-BED8-4C2F-B12C-45061F734157}" dt="2021-03-28T10:36:13.314" v="587" actId="1076"/>
        <pc:sldMkLst>
          <pc:docMk/>
          <pc:sldMk cId="0" sldId="270"/>
        </pc:sldMkLst>
        <pc:spChg chg="mod">
          <ac:chgData name="Viola Pálfalvi" userId="ce65d9952d206078" providerId="LiveId" clId="{EA4569E2-BED8-4C2F-B12C-45061F734157}" dt="2021-03-28T10:33:32.230" v="570" actId="113"/>
          <ac:spMkLst>
            <pc:docMk/>
            <pc:sldMk cId="0" sldId="270"/>
            <ac:spMk id="9" creationId="{4C0697E4-A917-443D-82AB-22499ED901D8}"/>
          </ac:spMkLst>
        </pc:spChg>
        <pc:spChg chg="mod">
          <ac:chgData name="Viola Pálfalvi" userId="ce65d9952d206078" providerId="LiveId" clId="{EA4569E2-BED8-4C2F-B12C-45061F734157}" dt="2021-03-28T10:36:13.314" v="587" actId="1076"/>
          <ac:spMkLst>
            <pc:docMk/>
            <pc:sldMk cId="0" sldId="270"/>
            <ac:spMk id="22" creationId="{B3706711-0268-4E20-AE27-123128182262}"/>
          </ac:spMkLst>
        </pc:spChg>
        <pc:spChg chg="add mod">
          <ac:chgData name="Viola Pálfalvi" userId="ce65d9952d206078" providerId="LiveId" clId="{EA4569E2-BED8-4C2F-B12C-45061F734157}" dt="2021-03-28T10:36:09.966" v="586" actId="1076"/>
          <ac:spMkLst>
            <pc:docMk/>
            <pc:sldMk cId="0" sldId="270"/>
            <ac:spMk id="24" creationId="{B20C90A8-E272-4765-82BE-9764CA400B8D}"/>
          </ac:spMkLst>
        </pc:spChg>
        <pc:spChg chg="mod">
          <ac:chgData name="Viola Pálfalvi" userId="ce65d9952d206078" providerId="LiveId" clId="{EA4569E2-BED8-4C2F-B12C-45061F734157}" dt="2021-03-28T10:33:07.944" v="564" actId="1076"/>
          <ac:spMkLst>
            <pc:docMk/>
            <pc:sldMk cId="0" sldId="270"/>
            <ac:spMk id="194" creationId="{00000000-0000-0000-0000-000000000000}"/>
          </ac:spMkLst>
        </pc:spChg>
      </pc:sldChg>
      <pc:sldChg chg="addSp delSp modSp mod delAnim">
        <pc:chgData name="Viola Pálfalvi" userId="ce65d9952d206078" providerId="LiveId" clId="{EA4569E2-BED8-4C2F-B12C-45061F734157}" dt="2021-03-28T10:08:51.047" v="27" actId="20577"/>
        <pc:sldMkLst>
          <pc:docMk/>
          <pc:sldMk cId="0" sldId="272"/>
        </pc:sldMkLst>
        <pc:spChg chg="del mod">
          <ac:chgData name="Viola Pálfalvi" userId="ce65d9952d206078" providerId="LiveId" clId="{EA4569E2-BED8-4C2F-B12C-45061F734157}" dt="2021-03-28T10:07:16.077" v="7" actId="478"/>
          <ac:spMkLst>
            <pc:docMk/>
            <pc:sldMk cId="0" sldId="272"/>
            <ac:spMk id="217" creationId="{00000000-0000-0000-0000-000000000000}"/>
          </ac:spMkLst>
        </pc:spChg>
        <pc:spChg chg="del mod">
          <ac:chgData name="Viola Pálfalvi" userId="ce65d9952d206078" providerId="LiveId" clId="{EA4569E2-BED8-4C2F-B12C-45061F734157}" dt="2021-03-28T10:07:31.923" v="12" actId="478"/>
          <ac:spMkLst>
            <pc:docMk/>
            <pc:sldMk cId="0" sldId="272"/>
            <ac:spMk id="218" creationId="{00000000-0000-0000-0000-000000000000}"/>
          </ac:spMkLst>
        </pc:spChg>
        <pc:spChg chg="del mod">
          <ac:chgData name="Viola Pálfalvi" userId="ce65d9952d206078" providerId="LiveId" clId="{EA4569E2-BED8-4C2F-B12C-45061F734157}" dt="2021-03-28T10:07:32.765" v="13" actId="478"/>
          <ac:spMkLst>
            <pc:docMk/>
            <pc:sldMk cId="0" sldId="272"/>
            <ac:spMk id="219" creationId="{00000000-0000-0000-0000-000000000000}"/>
          </ac:spMkLst>
        </pc:spChg>
        <pc:graphicFrameChg chg="add mod modGraphic">
          <ac:chgData name="Viola Pálfalvi" userId="ce65d9952d206078" providerId="LiveId" clId="{EA4569E2-BED8-4C2F-B12C-45061F734157}" dt="2021-03-28T10:08:51.047" v="27" actId="20577"/>
          <ac:graphicFrameMkLst>
            <pc:docMk/>
            <pc:sldMk cId="0" sldId="272"/>
            <ac:graphicFrameMk id="3" creationId="{17200450-9BC3-4FEC-89A7-E042DCA01BDE}"/>
          </ac:graphicFrameMkLst>
        </pc:graphicFrameChg>
      </pc:sldChg>
      <pc:sldChg chg="modSp">
        <pc:chgData name="Viola Pálfalvi" userId="ce65d9952d206078" providerId="LiveId" clId="{EA4569E2-BED8-4C2F-B12C-45061F734157}" dt="2021-03-28T10:10:19.891" v="58" actId="313"/>
        <pc:sldMkLst>
          <pc:docMk/>
          <pc:sldMk cId="0" sldId="281"/>
        </pc:sldMkLst>
        <pc:spChg chg="mod">
          <ac:chgData name="Viola Pálfalvi" userId="ce65d9952d206078" providerId="LiveId" clId="{EA4569E2-BED8-4C2F-B12C-45061F734157}" dt="2021-03-28T10:10:19.891" v="58" actId="313"/>
          <ac:spMkLst>
            <pc:docMk/>
            <pc:sldMk cId="0" sldId="281"/>
            <ac:spMk id="12" creationId="{E6CEF293-7D9E-4CFC-9E3E-43D9712CDA6A}"/>
          </ac:spMkLst>
        </pc:spChg>
      </pc:sldChg>
      <pc:sldChg chg="modSp">
        <pc:chgData name="Viola Pálfalvi" userId="ce65d9952d206078" providerId="LiveId" clId="{EA4569E2-BED8-4C2F-B12C-45061F734157}" dt="2021-03-28T10:10:28.220" v="62" actId="313"/>
        <pc:sldMkLst>
          <pc:docMk/>
          <pc:sldMk cId="2149245208" sldId="289"/>
        </pc:sldMkLst>
        <pc:spChg chg="mod">
          <ac:chgData name="Viola Pálfalvi" userId="ce65d9952d206078" providerId="LiveId" clId="{EA4569E2-BED8-4C2F-B12C-45061F734157}" dt="2021-03-28T10:10:28.220" v="62" actId="313"/>
          <ac:spMkLst>
            <pc:docMk/>
            <pc:sldMk cId="2149245208" sldId="289"/>
            <ac:spMk id="6" creationId="{11A9865E-CA8F-4EB4-A737-580DFB58105E}"/>
          </ac:spMkLst>
        </pc:spChg>
      </pc:sldChg>
      <pc:sldChg chg="modSp">
        <pc:chgData name="Viola Pálfalvi" userId="ce65d9952d206078" providerId="LiveId" clId="{EA4569E2-BED8-4C2F-B12C-45061F734157}" dt="2021-03-28T10:37:58.714" v="628" actId="20577"/>
        <pc:sldMkLst>
          <pc:docMk/>
          <pc:sldMk cId="3670554699" sldId="290"/>
        </pc:sldMkLst>
        <pc:spChg chg="mod">
          <ac:chgData name="Viola Pálfalvi" userId="ce65d9952d206078" providerId="LiveId" clId="{EA4569E2-BED8-4C2F-B12C-45061F734157}" dt="2021-03-28T10:37:58.714" v="628" actId="20577"/>
          <ac:spMkLst>
            <pc:docMk/>
            <pc:sldMk cId="3670554699" sldId="290"/>
            <ac:spMk id="6" creationId="{FE30B5A6-13A9-4EC9-BE2E-C2339B7E8F58}"/>
          </ac:spMkLst>
        </pc:spChg>
      </pc:sldChg>
      <pc:sldChg chg="modSp">
        <pc:chgData name="Viola Pálfalvi" userId="ce65d9952d206078" providerId="LiveId" clId="{EA4569E2-BED8-4C2F-B12C-45061F734157}" dt="2021-03-28T10:10:06.722" v="50" actId="313"/>
        <pc:sldMkLst>
          <pc:docMk/>
          <pc:sldMk cId="3421476542" sldId="291"/>
        </pc:sldMkLst>
        <pc:spChg chg="mod">
          <ac:chgData name="Viola Pálfalvi" userId="ce65d9952d206078" providerId="LiveId" clId="{EA4569E2-BED8-4C2F-B12C-45061F734157}" dt="2021-03-28T10:10:06.722" v="50" actId="313"/>
          <ac:spMkLst>
            <pc:docMk/>
            <pc:sldMk cId="3421476542" sldId="291"/>
            <ac:spMk id="7" creationId="{AD2A9114-BF4F-45AF-9954-F14EF0FEE206}"/>
          </ac:spMkLst>
        </pc:spChg>
      </pc:sldChg>
      <pc:sldChg chg="modSp">
        <pc:chgData name="Viola Pálfalvi" userId="ce65d9952d206078" providerId="LiveId" clId="{EA4569E2-BED8-4C2F-B12C-45061F734157}" dt="2021-03-28T10:10:12.825" v="54" actId="313"/>
        <pc:sldMkLst>
          <pc:docMk/>
          <pc:sldMk cId="3180178496" sldId="292"/>
        </pc:sldMkLst>
        <pc:spChg chg="mod">
          <ac:chgData name="Viola Pálfalvi" userId="ce65d9952d206078" providerId="LiveId" clId="{EA4569E2-BED8-4C2F-B12C-45061F734157}" dt="2021-03-28T10:10:12.825" v="54" actId="313"/>
          <ac:spMkLst>
            <pc:docMk/>
            <pc:sldMk cId="3180178496" sldId="292"/>
            <ac:spMk id="8" creationId="{768F8264-AE12-406C-B5A5-2A2539470EC0}"/>
          </ac:spMkLst>
        </pc:spChg>
      </pc:sldChg>
      <pc:sldChg chg="modSp">
        <pc:chgData name="Viola Pálfalvi" userId="ce65d9952d206078" providerId="LiveId" clId="{EA4569E2-BED8-4C2F-B12C-45061F734157}" dt="2021-03-28T10:09:59.214" v="46" actId="313"/>
        <pc:sldMkLst>
          <pc:docMk/>
          <pc:sldMk cId="1221878474" sldId="293"/>
        </pc:sldMkLst>
        <pc:spChg chg="mod">
          <ac:chgData name="Viola Pálfalvi" userId="ce65d9952d206078" providerId="LiveId" clId="{EA4569E2-BED8-4C2F-B12C-45061F734157}" dt="2021-03-28T10:09:59.214" v="46" actId="313"/>
          <ac:spMkLst>
            <pc:docMk/>
            <pc:sldMk cId="1221878474" sldId="293"/>
            <ac:spMk id="5" creationId="{FE113C28-3E2C-4833-823D-C08BFF9EE1D3}"/>
          </ac:spMkLst>
        </pc:spChg>
      </pc:sldChg>
      <pc:sldChg chg="modSp mod">
        <pc:chgData name="Viola Pálfalvi" userId="ce65d9952d206078" providerId="LiveId" clId="{EA4569E2-BED8-4C2F-B12C-45061F734157}" dt="2021-03-28T10:21:01.671" v="277" actId="113"/>
        <pc:sldMkLst>
          <pc:docMk/>
          <pc:sldMk cId="3448225202" sldId="294"/>
        </pc:sldMkLst>
        <pc:spChg chg="mod">
          <ac:chgData name="Viola Pálfalvi" userId="ce65d9952d206078" providerId="LiveId" clId="{EA4569E2-BED8-4C2F-B12C-45061F734157}" dt="2021-03-28T10:21:01.671" v="277" actId="113"/>
          <ac:spMkLst>
            <pc:docMk/>
            <pc:sldMk cId="3448225202" sldId="294"/>
            <ac:spMk id="2" creationId="{BBDDB8D2-D90B-4768-A085-D04F6EA56DF4}"/>
          </ac:spMkLst>
        </pc:spChg>
        <pc:picChg chg="mod">
          <ac:chgData name="Viola Pálfalvi" userId="ce65d9952d206078" providerId="LiveId" clId="{EA4569E2-BED8-4C2F-B12C-45061F734157}" dt="2021-03-28T10:18:51.430" v="270" actId="1076"/>
          <ac:picMkLst>
            <pc:docMk/>
            <pc:sldMk cId="3448225202" sldId="294"/>
            <ac:picMk id="1026" creationId="{E554026C-53B1-4DE0-B3F1-FD8ABB2B9EE9}"/>
          </ac:picMkLst>
        </pc:picChg>
      </pc:sldChg>
      <pc:sldChg chg="modSp">
        <pc:chgData name="Viola Pálfalvi" userId="ce65d9952d206078" providerId="LiveId" clId="{EA4569E2-BED8-4C2F-B12C-45061F734157}" dt="2021-03-28T10:39:14.506" v="629" actId="20577"/>
        <pc:sldMkLst>
          <pc:docMk/>
          <pc:sldMk cId="2229899488" sldId="297"/>
        </pc:sldMkLst>
        <pc:spChg chg="mod">
          <ac:chgData name="Viola Pálfalvi" userId="ce65d9952d206078" providerId="LiveId" clId="{EA4569E2-BED8-4C2F-B12C-45061F734157}" dt="2021-03-28T10:39:14.506" v="629" actId="20577"/>
          <ac:spMkLst>
            <pc:docMk/>
            <pc:sldMk cId="2229899488" sldId="297"/>
            <ac:spMk id="2" creationId="{8F26CC93-4F51-4C01-8582-A4006FFDA4D9}"/>
          </ac:spMkLst>
        </pc:spChg>
      </pc:sldChg>
      <pc:sldChg chg="modSp">
        <pc:chgData name="Viola Pálfalvi" userId="ce65d9952d206078" providerId="LiveId" clId="{EA4569E2-BED8-4C2F-B12C-45061F734157}" dt="2021-03-28T10:12:50.178" v="85" actId="20577"/>
        <pc:sldMkLst>
          <pc:docMk/>
          <pc:sldMk cId="925473333" sldId="298"/>
        </pc:sldMkLst>
        <pc:spChg chg="mod">
          <ac:chgData name="Viola Pálfalvi" userId="ce65d9952d206078" providerId="LiveId" clId="{EA4569E2-BED8-4C2F-B12C-45061F734157}" dt="2021-03-28T10:12:50.178" v="85" actId="20577"/>
          <ac:spMkLst>
            <pc:docMk/>
            <pc:sldMk cId="925473333" sldId="298"/>
            <ac:spMk id="7" creationId="{BBD24800-9F73-4C3A-B5D5-537EDE10C4CD}"/>
          </ac:spMkLst>
        </pc:spChg>
      </pc:sldChg>
      <pc:sldChg chg="addSp modSp mod modAnim">
        <pc:chgData name="Viola Pálfalvi" userId="ce65d9952d206078" providerId="LiveId" clId="{EA4569E2-BED8-4C2F-B12C-45061F734157}" dt="2021-03-28T10:37:15.148" v="590" actId="1076"/>
        <pc:sldMkLst>
          <pc:docMk/>
          <pc:sldMk cId="1885205096" sldId="299"/>
        </pc:sldMkLst>
        <pc:spChg chg="mod">
          <ac:chgData name="Viola Pálfalvi" userId="ce65d9952d206078" providerId="LiveId" clId="{EA4569E2-BED8-4C2F-B12C-45061F734157}" dt="2021-03-28T10:16:01.115" v="250" actId="1076"/>
          <ac:spMkLst>
            <pc:docMk/>
            <pc:sldMk cId="1885205096" sldId="299"/>
            <ac:spMk id="2" creationId="{ABC90BD1-34EB-4338-96AF-AAE2A7B9EA63}"/>
          </ac:spMkLst>
        </pc:spChg>
        <pc:spChg chg="add mod">
          <ac:chgData name="Viola Pálfalvi" userId="ce65d9952d206078" providerId="LiveId" clId="{EA4569E2-BED8-4C2F-B12C-45061F734157}" dt="2021-03-28T10:37:15.148" v="590" actId="1076"/>
          <ac:spMkLst>
            <pc:docMk/>
            <pc:sldMk cId="1885205096" sldId="299"/>
            <ac:spMk id="5" creationId="{6C7EC66B-F9A6-42C5-ADC8-AC5AF2BB0D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8EFD-E3A3-4764-92A6-69E8270254B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hu-HU"/>
        </a:p>
      </dgm:t>
    </dgm:pt>
    <dgm:pt modelId="{39246C90-AF27-45E8-9FE8-6A49A27DB48B}">
      <dgm:prSet phldrT="[Szöveg]"/>
      <dgm:spPr/>
      <dgm:t>
        <a:bodyPr/>
        <a:lstStyle/>
        <a:p>
          <a:pPr algn="ctr">
            <a:buNone/>
          </a:pPr>
          <a:r>
            <a:rPr lang="hu-HU" dirty="0">
              <a:latin typeface="+mn-lt"/>
              <a:ea typeface="Sniglet"/>
              <a:cs typeface="Sniglet"/>
              <a:sym typeface="Sniglet"/>
            </a:rPr>
            <a:t>Megsajnálom a másik embert.</a:t>
          </a:r>
          <a:endParaRPr lang="hu-HU" dirty="0"/>
        </a:p>
      </dgm:t>
    </dgm:pt>
    <dgm:pt modelId="{35D93BD7-B521-40F4-B8A2-F7B9D8F9541A}" type="parTrans" cxnId="{67D1CB35-4A3E-4C48-A51E-CCFC09629F51}">
      <dgm:prSet/>
      <dgm:spPr/>
      <dgm:t>
        <a:bodyPr/>
        <a:lstStyle/>
        <a:p>
          <a:endParaRPr lang="hu-HU"/>
        </a:p>
      </dgm:t>
    </dgm:pt>
    <dgm:pt modelId="{127EAB08-FDCC-43E4-92D6-4FC1AA2ECB94}" type="sibTrans" cxnId="{67D1CB35-4A3E-4C48-A51E-CCFC09629F51}">
      <dgm:prSet/>
      <dgm:spPr/>
      <dgm:t>
        <a:bodyPr/>
        <a:lstStyle/>
        <a:p>
          <a:endParaRPr lang="hu-HU"/>
        </a:p>
      </dgm:t>
    </dgm:pt>
    <dgm:pt modelId="{1F1B1F05-B321-46D9-8034-62B333FA7D3F}">
      <dgm:prSet phldrT="[Szöveg]"/>
      <dgm:spPr/>
      <dgm:t>
        <a:bodyPr/>
        <a:lstStyle/>
        <a:p>
          <a:pPr algn="ctr">
            <a:buNone/>
          </a:pPr>
          <a:r>
            <a:rPr lang="hu-HU" dirty="0">
              <a:latin typeface="+mn-lt"/>
              <a:ea typeface="Sniglet"/>
              <a:cs typeface="Sniglet"/>
              <a:sym typeface="Sniglet"/>
            </a:rPr>
            <a:t>Kifejezem, hogy megbocsátok neki.</a:t>
          </a:r>
          <a:endParaRPr lang="hu-HU" dirty="0"/>
        </a:p>
      </dgm:t>
    </dgm:pt>
    <dgm:pt modelId="{ACF97436-7E75-4503-A0F5-FD3EF24C2461}" type="parTrans" cxnId="{5488D9B1-0E5F-4E86-B311-3C30F9177DEE}">
      <dgm:prSet/>
      <dgm:spPr/>
      <dgm:t>
        <a:bodyPr/>
        <a:lstStyle/>
        <a:p>
          <a:endParaRPr lang="hu-HU"/>
        </a:p>
      </dgm:t>
    </dgm:pt>
    <dgm:pt modelId="{8CF85673-EF73-4516-AE06-21EFF212FC80}" type="sibTrans" cxnId="{5488D9B1-0E5F-4E86-B311-3C30F9177DEE}">
      <dgm:prSet/>
      <dgm:spPr/>
      <dgm:t>
        <a:bodyPr/>
        <a:lstStyle/>
        <a:p>
          <a:endParaRPr lang="hu-HU"/>
        </a:p>
      </dgm:t>
    </dgm:pt>
    <dgm:pt modelId="{D59A285A-FB31-444D-903F-A39DC6112F28}">
      <dgm:prSet phldrT="[Szöveg]"/>
      <dgm:spPr/>
      <dgm:t>
        <a:bodyPr/>
        <a:lstStyle/>
        <a:p>
          <a:pPr algn="ctr">
            <a:buNone/>
          </a:pPr>
          <a:r>
            <a:rPr lang="hu-HU" dirty="0">
              <a:latin typeface="+mn-lt"/>
              <a:ea typeface="Sniglet"/>
              <a:cs typeface="Sniglet"/>
              <a:sym typeface="Sniglet"/>
            </a:rPr>
            <a:t>Lezárom az ügyet, nem gondolok rá többé.</a:t>
          </a:r>
          <a:endParaRPr lang="hu-HU" dirty="0"/>
        </a:p>
      </dgm:t>
    </dgm:pt>
    <dgm:pt modelId="{A00713EE-C204-4CF4-B091-FE5976FBD56B}" type="parTrans" cxnId="{F9BFEFC3-04C2-4BC9-8FD3-1B1B1655B6F5}">
      <dgm:prSet/>
      <dgm:spPr/>
      <dgm:t>
        <a:bodyPr/>
        <a:lstStyle/>
        <a:p>
          <a:endParaRPr lang="hu-HU"/>
        </a:p>
      </dgm:t>
    </dgm:pt>
    <dgm:pt modelId="{B73C596A-12BB-4E90-9A48-52455692FE89}" type="sibTrans" cxnId="{F9BFEFC3-04C2-4BC9-8FD3-1B1B1655B6F5}">
      <dgm:prSet/>
      <dgm:spPr/>
      <dgm:t>
        <a:bodyPr/>
        <a:lstStyle/>
        <a:p>
          <a:endParaRPr lang="hu-HU"/>
        </a:p>
      </dgm:t>
    </dgm:pt>
    <dgm:pt modelId="{3BC0F908-F5BD-4755-82DA-EDC037F066B1}" type="pres">
      <dgm:prSet presAssocID="{A0418EFD-E3A3-4764-92A6-69E8270254B4}" presName="rootnode" presStyleCnt="0">
        <dgm:presLayoutVars>
          <dgm:chMax/>
          <dgm:chPref/>
          <dgm:dir/>
          <dgm:animLvl val="lvl"/>
        </dgm:presLayoutVars>
      </dgm:prSet>
      <dgm:spPr/>
    </dgm:pt>
    <dgm:pt modelId="{FE25B415-EBAC-42B4-9B89-46F3A21C58CF}" type="pres">
      <dgm:prSet presAssocID="{39246C90-AF27-45E8-9FE8-6A49A27DB48B}" presName="composite" presStyleCnt="0"/>
      <dgm:spPr/>
    </dgm:pt>
    <dgm:pt modelId="{58331060-1828-4843-BFA3-ED53F92DA5D1}" type="pres">
      <dgm:prSet presAssocID="{39246C90-AF27-45E8-9FE8-6A49A27DB48B}" presName="LShape" presStyleLbl="alignNode1" presStyleIdx="0" presStyleCnt="5"/>
      <dgm:spPr/>
    </dgm:pt>
    <dgm:pt modelId="{A6B10520-9F79-4B51-BB3E-101D4F632565}" type="pres">
      <dgm:prSet presAssocID="{39246C90-AF27-45E8-9FE8-6A49A27DB48B}" presName="ParentText" presStyleLbl="revTx" presStyleIdx="0" presStyleCnt="3">
        <dgm:presLayoutVars>
          <dgm:chMax val="0"/>
          <dgm:chPref val="0"/>
          <dgm:bulletEnabled val="1"/>
        </dgm:presLayoutVars>
      </dgm:prSet>
      <dgm:spPr/>
    </dgm:pt>
    <dgm:pt modelId="{D52B42C0-876C-4B8D-839B-F057B28F0273}" type="pres">
      <dgm:prSet presAssocID="{39246C90-AF27-45E8-9FE8-6A49A27DB48B}" presName="Triangle" presStyleLbl="alignNode1" presStyleIdx="1" presStyleCnt="5" custFlipVert="1" custFlipHor="1" custScaleX="16463" custScaleY="66950"/>
      <dgm:spPr>
        <a:noFill/>
        <a:ln>
          <a:noFill/>
        </a:ln>
      </dgm:spPr>
    </dgm:pt>
    <dgm:pt modelId="{C1174580-93E3-40A0-B247-30B16DE5E8A8}" type="pres">
      <dgm:prSet presAssocID="{127EAB08-FDCC-43E4-92D6-4FC1AA2ECB94}" presName="sibTrans" presStyleCnt="0"/>
      <dgm:spPr/>
    </dgm:pt>
    <dgm:pt modelId="{73B22AF3-F892-4BAA-A8FB-B9F8F570E27F}" type="pres">
      <dgm:prSet presAssocID="{127EAB08-FDCC-43E4-92D6-4FC1AA2ECB94}" presName="space" presStyleCnt="0"/>
      <dgm:spPr/>
    </dgm:pt>
    <dgm:pt modelId="{E9FD07BD-86EE-4E9C-ADD3-6C2FD7E66A0E}" type="pres">
      <dgm:prSet presAssocID="{1F1B1F05-B321-46D9-8034-62B333FA7D3F}" presName="composite" presStyleCnt="0"/>
      <dgm:spPr/>
    </dgm:pt>
    <dgm:pt modelId="{B7671438-AB90-491F-AE82-5A8DB7972E7E}" type="pres">
      <dgm:prSet presAssocID="{1F1B1F05-B321-46D9-8034-62B333FA7D3F}" presName="LShape" presStyleLbl="alignNode1" presStyleIdx="2" presStyleCnt="5"/>
      <dgm:spPr/>
    </dgm:pt>
    <dgm:pt modelId="{C53F73C6-2FE7-4E12-9D4D-F88710A797AB}" type="pres">
      <dgm:prSet presAssocID="{1F1B1F05-B321-46D9-8034-62B333FA7D3F}" presName="ParentText" presStyleLbl="revTx" presStyleIdx="1" presStyleCnt="3">
        <dgm:presLayoutVars>
          <dgm:chMax val="0"/>
          <dgm:chPref val="0"/>
          <dgm:bulletEnabled val="1"/>
        </dgm:presLayoutVars>
      </dgm:prSet>
      <dgm:spPr/>
    </dgm:pt>
    <dgm:pt modelId="{C11F0899-2EBD-4D83-8C5D-8C9FF9DAE4CC}" type="pres">
      <dgm:prSet presAssocID="{1F1B1F05-B321-46D9-8034-62B333FA7D3F}" presName="Triangle" presStyleLbl="alignNode1" presStyleIdx="3" presStyleCnt="5"/>
      <dgm:spPr>
        <a:noFill/>
        <a:ln>
          <a:noFill/>
        </a:ln>
      </dgm:spPr>
    </dgm:pt>
    <dgm:pt modelId="{1FBE0A6A-FD94-4E8B-BA80-1193E3739546}" type="pres">
      <dgm:prSet presAssocID="{8CF85673-EF73-4516-AE06-21EFF212FC80}" presName="sibTrans" presStyleCnt="0"/>
      <dgm:spPr/>
    </dgm:pt>
    <dgm:pt modelId="{EFE02D2B-8783-4AF6-AD84-C74076EE5C63}" type="pres">
      <dgm:prSet presAssocID="{8CF85673-EF73-4516-AE06-21EFF212FC80}" presName="space" presStyleCnt="0"/>
      <dgm:spPr/>
    </dgm:pt>
    <dgm:pt modelId="{D627BA8C-0439-4143-9EAE-4BAF27DC277A}" type="pres">
      <dgm:prSet presAssocID="{D59A285A-FB31-444D-903F-A39DC6112F28}" presName="composite" presStyleCnt="0"/>
      <dgm:spPr/>
    </dgm:pt>
    <dgm:pt modelId="{6F91059A-5DF3-46B5-9675-545B9F3076CD}" type="pres">
      <dgm:prSet presAssocID="{D59A285A-FB31-444D-903F-A39DC6112F28}" presName="LShape" presStyleLbl="alignNode1" presStyleIdx="4" presStyleCnt="5"/>
      <dgm:spPr/>
    </dgm:pt>
    <dgm:pt modelId="{4939C301-892E-4C7D-8595-FFE9D9EB7D87}" type="pres">
      <dgm:prSet presAssocID="{D59A285A-FB31-444D-903F-A39DC6112F28}" presName="ParentText" presStyleLbl="revTx" presStyleIdx="2" presStyleCnt="3">
        <dgm:presLayoutVars>
          <dgm:chMax val="0"/>
          <dgm:chPref val="0"/>
          <dgm:bulletEnabled val="1"/>
        </dgm:presLayoutVars>
      </dgm:prSet>
      <dgm:spPr/>
    </dgm:pt>
  </dgm:ptLst>
  <dgm:cxnLst>
    <dgm:cxn modelId="{67D1CB35-4A3E-4C48-A51E-CCFC09629F51}" srcId="{A0418EFD-E3A3-4764-92A6-69E8270254B4}" destId="{39246C90-AF27-45E8-9FE8-6A49A27DB48B}" srcOrd="0" destOrd="0" parTransId="{35D93BD7-B521-40F4-B8A2-F7B9D8F9541A}" sibTransId="{127EAB08-FDCC-43E4-92D6-4FC1AA2ECB94}"/>
    <dgm:cxn modelId="{76FF3F56-CE8E-49E8-9141-FDC7F14D6AB0}" type="presOf" srcId="{A0418EFD-E3A3-4764-92A6-69E8270254B4}" destId="{3BC0F908-F5BD-4755-82DA-EDC037F066B1}" srcOrd="0" destOrd="0" presId="urn:microsoft.com/office/officeart/2009/3/layout/StepUpProcess"/>
    <dgm:cxn modelId="{B908F49B-779D-439A-9213-1ED63CBAB626}" type="presOf" srcId="{D59A285A-FB31-444D-903F-A39DC6112F28}" destId="{4939C301-892E-4C7D-8595-FFE9D9EB7D87}" srcOrd="0" destOrd="0" presId="urn:microsoft.com/office/officeart/2009/3/layout/StepUpProcess"/>
    <dgm:cxn modelId="{D836D9B0-E213-4A0A-A577-6192F02C0CEF}" type="presOf" srcId="{1F1B1F05-B321-46D9-8034-62B333FA7D3F}" destId="{C53F73C6-2FE7-4E12-9D4D-F88710A797AB}" srcOrd="0" destOrd="0" presId="urn:microsoft.com/office/officeart/2009/3/layout/StepUpProcess"/>
    <dgm:cxn modelId="{5488D9B1-0E5F-4E86-B311-3C30F9177DEE}" srcId="{A0418EFD-E3A3-4764-92A6-69E8270254B4}" destId="{1F1B1F05-B321-46D9-8034-62B333FA7D3F}" srcOrd="1" destOrd="0" parTransId="{ACF97436-7E75-4503-A0F5-FD3EF24C2461}" sibTransId="{8CF85673-EF73-4516-AE06-21EFF212FC80}"/>
    <dgm:cxn modelId="{F9BFEFC3-04C2-4BC9-8FD3-1B1B1655B6F5}" srcId="{A0418EFD-E3A3-4764-92A6-69E8270254B4}" destId="{D59A285A-FB31-444D-903F-A39DC6112F28}" srcOrd="2" destOrd="0" parTransId="{A00713EE-C204-4CF4-B091-FE5976FBD56B}" sibTransId="{B73C596A-12BB-4E90-9A48-52455692FE89}"/>
    <dgm:cxn modelId="{76B22EDF-6ED8-4383-B9EA-9D2AB96A9054}" type="presOf" srcId="{39246C90-AF27-45E8-9FE8-6A49A27DB48B}" destId="{A6B10520-9F79-4B51-BB3E-101D4F632565}" srcOrd="0" destOrd="0" presId="urn:microsoft.com/office/officeart/2009/3/layout/StepUpProcess"/>
    <dgm:cxn modelId="{84E819DE-532D-4182-BC29-66DA6053DF22}" type="presParOf" srcId="{3BC0F908-F5BD-4755-82DA-EDC037F066B1}" destId="{FE25B415-EBAC-42B4-9B89-46F3A21C58CF}" srcOrd="0" destOrd="0" presId="urn:microsoft.com/office/officeart/2009/3/layout/StepUpProcess"/>
    <dgm:cxn modelId="{88DB4AAE-E0F7-4D25-8678-9866E038A62C}" type="presParOf" srcId="{FE25B415-EBAC-42B4-9B89-46F3A21C58CF}" destId="{58331060-1828-4843-BFA3-ED53F92DA5D1}" srcOrd="0" destOrd="0" presId="urn:microsoft.com/office/officeart/2009/3/layout/StepUpProcess"/>
    <dgm:cxn modelId="{9BBA6865-A245-41E8-813D-607007467ED3}" type="presParOf" srcId="{FE25B415-EBAC-42B4-9B89-46F3A21C58CF}" destId="{A6B10520-9F79-4B51-BB3E-101D4F632565}" srcOrd="1" destOrd="0" presId="urn:microsoft.com/office/officeart/2009/3/layout/StepUpProcess"/>
    <dgm:cxn modelId="{8CEDEB2C-2155-49F7-8438-7303AC401EC6}" type="presParOf" srcId="{FE25B415-EBAC-42B4-9B89-46F3A21C58CF}" destId="{D52B42C0-876C-4B8D-839B-F057B28F0273}" srcOrd="2" destOrd="0" presId="urn:microsoft.com/office/officeart/2009/3/layout/StepUpProcess"/>
    <dgm:cxn modelId="{E2962722-3009-4F0E-8D68-EF3E9DCCABBA}" type="presParOf" srcId="{3BC0F908-F5BD-4755-82DA-EDC037F066B1}" destId="{C1174580-93E3-40A0-B247-30B16DE5E8A8}" srcOrd="1" destOrd="0" presId="urn:microsoft.com/office/officeart/2009/3/layout/StepUpProcess"/>
    <dgm:cxn modelId="{427E1405-EE82-4A94-B0CE-B1DC3BAA0642}" type="presParOf" srcId="{C1174580-93E3-40A0-B247-30B16DE5E8A8}" destId="{73B22AF3-F892-4BAA-A8FB-B9F8F570E27F}" srcOrd="0" destOrd="0" presId="urn:microsoft.com/office/officeart/2009/3/layout/StepUpProcess"/>
    <dgm:cxn modelId="{B380BC71-635F-466D-B538-B94FDB755313}" type="presParOf" srcId="{3BC0F908-F5BD-4755-82DA-EDC037F066B1}" destId="{E9FD07BD-86EE-4E9C-ADD3-6C2FD7E66A0E}" srcOrd="2" destOrd="0" presId="urn:microsoft.com/office/officeart/2009/3/layout/StepUpProcess"/>
    <dgm:cxn modelId="{F71C677A-717D-4436-8E9D-AF3E5A9A6176}" type="presParOf" srcId="{E9FD07BD-86EE-4E9C-ADD3-6C2FD7E66A0E}" destId="{B7671438-AB90-491F-AE82-5A8DB7972E7E}" srcOrd="0" destOrd="0" presId="urn:microsoft.com/office/officeart/2009/3/layout/StepUpProcess"/>
    <dgm:cxn modelId="{5CC5BDA0-7678-4E60-8E12-40DBF4A23CE0}" type="presParOf" srcId="{E9FD07BD-86EE-4E9C-ADD3-6C2FD7E66A0E}" destId="{C53F73C6-2FE7-4E12-9D4D-F88710A797AB}" srcOrd="1" destOrd="0" presId="urn:microsoft.com/office/officeart/2009/3/layout/StepUpProcess"/>
    <dgm:cxn modelId="{DDB2AEBD-7CE7-438D-918C-BB5A9448B3A8}" type="presParOf" srcId="{E9FD07BD-86EE-4E9C-ADD3-6C2FD7E66A0E}" destId="{C11F0899-2EBD-4D83-8C5D-8C9FF9DAE4CC}" srcOrd="2" destOrd="0" presId="urn:microsoft.com/office/officeart/2009/3/layout/StepUpProcess"/>
    <dgm:cxn modelId="{E5D0818C-EF67-4E0E-8603-FCABE255DB44}" type="presParOf" srcId="{3BC0F908-F5BD-4755-82DA-EDC037F066B1}" destId="{1FBE0A6A-FD94-4E8B-BA80-1193E3739546}" srcOrd="3" destOrd="0" presId="urn:microsoft.com/office/officeart/2009/3/layout/StepUpProcess"/>
    <dgm:cxn modelId="{79B363A6-570F-435C-9F5C-B54EA886FA71}" type="presParOf" srcId="{1FBE0A6A-FD94-4E8B-BA80-1193E3739546}" destId="{EFE02D2B-8783-4AF6-AD84-C74076EE5C63}" srcOrd="0" destOrd="0" presId="urn:microsoft.com/office/officeart/2009/3/layout/StepUpProcess"/>
    <dgm:cxn modelId="{BDD7B116-450D-4ABD-A90D-3662F1206D54}" type="presParOf" srcId="{3BC0F908-F5BD-4755-82DA-EDC037F066B1}" destId="{D627BA8C-0439-4143-9EAE-4BAF27DC277A}" srcOrd="4" destOrd="0" presId="urn:microsoft.com/office/officeart/2009/3/layout/StepUpProcess"/>
    <dgm:cxn modelId="{9708DEBC-6372-46A4-9E7D-B1894E129350}" type="presParOf" srcId="{D627BA8C-0439-4143-9EAE-4BAF27DC277A}" destId="{6F91059A-5DF3-46B5-9675-545B9F3076CD}" srcOrd="0" destOrd="0" presId="urn:microsoft.com/office/officeart/2009/3/layout/StepUpProcess"/>
    <dgm:cxn modelId="{5E26C2EE-99AB-4F64-8528-216E30DAB893}" type="presParOf" srcId="{D627BA8C-0439-4143-9EAE-4BAF27DC277A}" destId="{4939C301-892E-4C7D-8595-FFE9D9EB7D8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1060-1828-4843-BFA3-ED53F92DA5D1}">
      <dsp:nvSpPr>
        <dsp:cNvPr id="0" name=""/>
        <dsp:cNvSpPr/>
      </dsp:nvSpPr>
      <dsp:spPr>
        <a:xfrm rot="5400000">
          <a:off x="369742" y="779692"/>
          <a:ext cx="1107579" cy="184298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10520-9F79-4B51-BB3E-101D4F632565}">
      <dsp:nvSpPr>
        <dsp:cNvPr id="0" name=""/>
        <dsp:cNvSpPr/>
      </dsp:nvSpPr>
      <dsp:spPr>
        <a:xfrm>
          <a:off x="184860" y="1330349"/>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Megsajnálom a másik embert.</a:t>
          </a:r>
          <a:endParaRPr lang="hu-HU" sz="2000" kern="1200" dirty="0"/>
        </a:p>
      </dsp:txBody>
      <dsp:txXfrm>
        <a:off x="184860" y="1330349"/>
        <a:ext cx="1663859" cy="1458470"/>
      </dsp:txXfrm>
    </dsp:sp>
    <dsp:sp modelId="{D52B42C0-876C-4B8D-839B-F057B28F0273}">
      <dsp:nvSpPr>
        <dsp:cNvPr id="0" name=""/>
        <dsp:cNvSpPr/>
      </dsp:nvSpPr>
      <dsp:spPr>
        <a:xfrm flipH="1" flipV="1">
          <a:off x="1665910" y="695887"/>
          <a:ext cx="51683" cy="210180"/>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671438-AB90-491F-AE82-5A8DB7972E7E}">
      <dsp:nvSpPr>
        <dsp:cNvPr id="0" name=""/>
        <dsp:cNvSpPr/>
      </dsp:nvSpPr>
      <dsp:spPr>
        <a:xfrm rot="5400000">
          <a:off x="2406631" y="327540"/>
          <a:ext cx="1107579" cy="184298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F73C6-2FE7-4E12-9D4D-F88710A797AB}">
      <dsp:nvSpPr>
        <dsp:cNvPr id="0" name=""/>
        <dsp:cNvSpPr/>
      </dsp:nvSpPr>
      <dsp:spPr>
        <a:xfrm>
          <a:off x="2221749" y="878196"/>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Kifejezem, hogy megbocsátok neki.</a:t>
          </a:r>
          <a:endParaRPr lang="hu-HU" sz="2000" kern="1200" dirty="0"/>
        </a:p>
      </dsp:txBody>
      <dsp:txXfrm>
        <a:off x="2221749" y="878196"/>
        <a:ext cx="1663859" cy="1458470"/>
      </dsp:txXfrm>
    </dsp:sp>
    <dsp:sp modelId="{C11F0899-2EBD-4D83-8C5D-8C9FF9DAE4CC}">
      <dsp:nvSpPr>
        <dsp:cNvPr id="0" name=""/>
        <dsp:cNvSpPr/>
      </dsp:nvSpPr>
      <dsp:spPr>
        <a:xfrm>
          <a:off x="3571673" y="191857"/>
          <a:ext cx="313935" cy="313935"/>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1059A-5DF3-46B5-9675-545B9F3076CD}">
      <dsp:nvSpPr>
        <dsp:cNvPr id="0" name=""/>
        <dsp:cNvSpPr/>
      </dsp:nvSpPr>
      <dsp:spPr>
        <a:xfrm rot="5400000">
          <a:off x="4443521" y="-176489"/>
          <a:ext cx="1107579" cy="184298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9C301-892E-4C7D-8595-FFE9D9EB7D87}">
      <dsp:nvSpPr>
        <dsp:cNvPr id="0" name=""/>
        <dsp:cNvSpPr/>
      </dsp:nvSpPr>
      <dsp:spPr>
        <a:xfrm>
          <a:off x="4258638" y="374166"/>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Lezárom az ügyet, nem gondolok rá többé.</a:t>
          </a:r>
          <a:endParaRPr lang="hu-HU" sz="2000" kern="1200" dirty="0"/>
        </a:p>
      </dsp:txBody>
      <dsp:txXfrm>
        <a:off x="4258638" y="374166"/>
        <a:ext cx="1663859" cy="145847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8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069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7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21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30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72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96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1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txBody>
          <a:bodyPr/>
          <a:lstStyle/>
          <a:p>
            <a:endParaRPr lang="sv-SE"/>
          </a:p>
        </p:txBody>
      </p:sp>
      <p:sp>
        <p:nvSpPr>
          <p:cNvPr id="12" name="Google Shape;12;p2"/>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txBody>
          <a:bodyPr/>
          <a:lstStyle/>
          <a:p>
            <a:endParaRPr lang="sv-SE"/>
          </a:p>
        </p:txBody>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3" name="Google Shape;23;p4"/>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txBody>
          <a:bodyPr/>
          <a:lstStyle/>
          <a:p>
            <a:endParaRPr lang="sv-SE"/>
          </a:p>
        </p:txBody>
      </p:sp>
      <p:sp>
        <p:nvSpPr>
          <p:cNvPr id="24" name="Google Shape;24;p4"/>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txBody>
          <a:bodyPr/>
          <a:lstStyle/>
          <a:p>
            <a:endParaRPr lang="sv-SE"/>
          </a:p>
        </p:txBody>
      </p:sp>
      <p:sp>
        <p:nvSpPr>
          <p:cNvPr id="25" name="Google Shape;25;p4"/>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9" name="Google Shape;29;p5"/>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txBody>
          <a:bodyPr/>
          <a:lstStyle/>
          <a:p>
            <a:endParaRPr lang="sv-SE"/>
          </a:p>
        </p:txBody>
      </p:sp>
      <p:sp>
        <p:nvSpPr>
          <p:cNvPr id="30" name="Google Shape;30;p5"/>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txBody>
          <a:bodyPr/>
          <a:lstStyle/>
          <a:p>
            <a:endParaRPr lang="sv-SE"/>
          </a:p>
        </p:txBody>
      </p:sp>
      <p:sp>
        <p:nvSpPr>
          <p:cNvPr id="31" name="Google Shape;31;p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5"/>
        </a:solidFill>
        <a:effectLst/>
      </p:bgPr>
    </p:bg>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4" name="Google Shape;44;p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txBody>
          <a:bodyPr/>
          <a:lstStyle/>
          <a:p>
            <a:endParaRPr lang="sv-SE"/>
          </a:p>
        </p:txBody>
      </p:sp>
      <p:sp>
        <p:nvSpPr>
          <p:cNvPr id="45" name="Google Shape;45;p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txBody>
          <a:bodyPr/>
          <a:lstStyle/>
          <a:p>
            <a:endParaRPr lang="sv-SE"/>
          </a:p>
        </p:txBody>
      </p:sp>
      <p:sp>
        <p:nvSpPr>
          <p:cNvPr id="46" name="Google Shape;46;p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 name="Google Shape;47;p7"/>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8" name="Google Shape;48;p7"/>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9" name="Google Shape;49;p7"/>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0" name="Google Shape;5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3" name="Google Shape;53;p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txBody>
          <a:bodyPr/>
          <a:lstStyle/>
          <a:p>
            <a:endParaRPr lang="sv-SE"/>
          </a:p>
        </p:txBody>
      </p:sp>
      <p:sp>
        <p:nvSpPr>
          <p:cNvPr id="54" name="Google Shape;54;p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txBody>
          <a:bodyPr/>
          <a:lstStyle/>
          <a:p>
            <a:endParaRPr lang="sv-SE"/>
          </a:p>
        </p:txBody>
      </p:sp>
      <p:sp>
        <p:nvSpPr>
          <p:cNvPr id="55" name="Google Shape;55;p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6" name="Google Shape;5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824BB0"/>
        </a:solidFill>
        <a:effectLst/>
      </p:bgPr>
    </p:bg>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Bangers"/>
                <a:ea typeface="Bangers"/>
                <a:cs typeface="Bangers"/>
                <a:sym typeface="Bangers"/>
              </a:defRPr>
            </a:lvl1pPr>
            <a:lvl2pPr lvl="1" algn="r">
              <a:buNone/>
              <a:defRPr sz="1200">
                <a:solidFill>
                  <a:srgbClr val="FFFFFF"/>
                </a:solidFill>
                <a:latin typeface="Bangers"/>
                <a:ea typeface="Bangers"/>
                <a:cs typeface="Bangers"/>
                <a:sym typeface="Bangers"/>
              </a:defRPr>
            </a:lvl2pPr>
            <a:lvl3pPr lvl="2" algn="r">
              <a:buNone/>
              <a:defRPr sz="1200">
                <a:solidFill>
                  <a:srgbClr val="FFFFFF"/>
                </a:solidFill>
                <a:latin typeface="Bangers"/>
                <a:ea typeface="Bangers"/>
                <a:cs typeface="Bangers"/>
                <a:sym typeface="Bangers"/>
              </a:defRPr>
            </a:lvl3pPr>
            <a:lvl4pPr lvl="3" algn="r">
              <a:buNone/>
              <a:defRPr sz="1200">
                <a:solidFill>
                  <a:srgbClr val="FFFFFF"/>
                </a:solidFill>
                <a:latin typeface="Bangers"/>
                <a:ea typeface="Bangers"/>
                <a:cs typeface="Bangers"/>
                <a:sym typeface="Bangers"/>
              </a:defRPr>
            </a:lvl4pPr>
            <a:lvl5pPr lvl="4" algn="r">
              <a:buNone/>
              <a:defRPr sz="1200">
                <a:solidFill>
                  <a:srgbClr val="FFFFFF"/>
                </a:solidFill>
                <a:latin typeface="Bangers"/>
                <a:ea typeface="Bangers"/>
                <a:cs typeface="Bangers"/>
                <a:sym typeface="Bangers"/>
              </a:defRPr>
            </a:lvl5pPr>
            <a:lvl6pPr lvl="5" algn="r">
              <a:buNone/>
              <a:defRPr sz="1200">
                <a:solidFill>
                  <a:srgbClr val="FFFFFF"/>
                </a:solidFill>
                <a:latin typeface="Bangers"/>
                <a:ea typeface="Bangers"/>
                <a:cs typeface="Bangers"/>
                <a:sym typeface="Bangers"/>
              </a:defRPr>
            </a:lvl6pPr>
            <a:lvl7pPr lvl="6" algn="r">
              <a:buNone/>
              <a:defRPr sz="1200">
                <a:solidFill>
                  <a:srgbClr val="FFFFFF"/>
                </a:solidFill>
                <a:latin typeface="Bangers"/>
                <a:ea typeface="Bangers"/>
                <a:cs typeface="Bangers"/>
                <a:sym typeface="Bangers"/>
              </a:defRPr>
            </a:lvl7pPr>
            <a:lvl8pPr lvl="7" algn="r">
              <a:buNone/>
              <a:defRPr sz="1200">
                <a:solidFill>
                  <a:srgbClr val="FFFFFF"/>
                </a:solidFill>
                <a:latin typeface="Bangers"/>
                <a:ea typeface="Bangers"/>
                <a:cs typeface="Bangers"/>
                <a:sym typeface="Bangers"/>
              </a:defRPr>
            </a:lvl8pPr>
            <a:lvl9pPr lvl="8" algn="r">
              <a:buNone/>
              <a:defRPr sz="1200">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hyperlink" Target="http://www.pixabay.com/"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youtube.com/watch?v=y7c976lrle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rot="175851">
            <a:off x="1520456" y="1180214"/>
            <a:ext cx="6028660" cy="32110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b="1" dirty="0">
                <a:latin typeface="+mj-lt"/>
              </a:rPr>
              <a:t>Áldás, békesség!</a:t>
            </a:r>
            <a:br>
              <a:rPr lang="hu-HU" sz="2800" b="1" dirty="0">
                <a:latin typeface="+mj-lt"/>
              </a:rPr>
            </a:br>
            <a:r>
              <a:rPr lang="hu-HU" sz="2800" b="1" dirty="0">
                <a:latin typeface="+mj-lt"/>
              </a:rPr>
              <a:t>Dicsértessék a Jézus Krisztus!</a:t>
            </a:r>
            <a:br>
              <a:rPr lang="hu-HU" sz="2800" b="1" dirty="0">
                <a:latin typeface="+mj-lt"/>
              </a:rPr>
            </a:br>
            <a:r>
              <a:rPr lang="hu-HU" sz="2800" b="1" dirty="0">
                <a:latin typeface="+mj-lt"/>
              </a:rPr>
              <a:t>Erős vár a mi Istenünk!</a:t>
            </a:r>
            <a:br>
              <a:rPr lang="hu-HU" sz="2800" b="1" dirty="0">
                <a:latin typeface="+mj-lt"/>
              </a:rPr>
            </a:br>
            <a:br>
              <a:rPr lang="hu-HU" sz="3200" b="1" dirty="0">
                <a:latin typeface="+mj-lt"/>
              </a:rPr>
            </a:br>
            <a:r>
              <a:rPr lang="hu-HU" sz="3200" dirty="0">
                <a:latin typeface="+mj-lt"/>
              </a:rPr>
              <a:t>A mai óra témája:</a:t>
            </a:r>
            <a:br>
              <a:rPr lang="hu-HU" sz="3200" dirty="0">
                <a:latin typeface="+mj-lt"/>
              </a:rPr>
            </a:br>
            <a:r>
              <a:rPr lang="hu-HU" sz="3200" b="1" dirty="0" err="1">
                <a:latin typeface="+mj-lt"/>
              </a:rPr>
              <a:t>Bocsássatok</a:t>
            </a:r>
            <a:r>
              <a:rPr lang="hu-HU" sz="3200" b="1" dirty="0">
                <a:latin typeface="+mj-lt"/>
              </a:rPr>
              <a:t> meg egymásnak!</a:t>
            </a:r>
            <a:endParaRPr sz="3200" b="1" dirty="0">
              <a:latin typeface="+mj-lt"/>
            </a:endParaRPr>
          </a:p>
        </p:txBody>
      </p:sp>
      <p:pic>
        <p:nvPicPr>
          <p:cNvPr id="1026" name="Picture 2" descr="Bocsánat, Szerelem, Elnézést, Rózsa, Fekete Fehér">
            <a:extLst>
              <a:ext uri="{FF2B5EF4-FFF2-40B4-BE49-F238E27FC236}">
                <a16:creationId xmlns:a16="http://schemas.microsoft.com/office/drawing/2014/main" id="{663E1F09-C1CF-4493-B298-6465A371D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928" y="3604437"/>
            <a:ext cx="3186071" cy="1586398"/>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18564" t="6999" r="14406" b="6999"/>
          <a:stretch/>
        </p:blipFill>
        <p:spPr>
          <a:xfrm>
            <a:off x="815250" y="1269005"/>
            <a:ext cx="2511845" cy="2605490"/>
          </a:xfrm>
          <a:custGeom>
            <a:avLst/>
            <a:gdLst>
              <a:gd name="csX0" fmla="*/ 0 w 2511845"/>
              <a:gd name="csY0" fmla="*/ 0 h 2605490"/>
              <a:gd name="csX1" fmla="*/ 477251 w 2511845"/>
              <a:gd name="csY1" fmla="*/ 0 h 2605490"/>
              <a:gd name="csX2" fmla="*/ 1029856 w 2511845"/>
              <a:gd name="csY2" fmla="*/ 0 h 2605490"/>
              <a:gd name="csX3" fmla="*/ 1582462 w 2511845"/>
              <a:gd name="csY3" fmla="*/ 0 h 2605490"/>
              <a:gd name="csX4" fmla="*/ 2511845 w 2511845"/>
              <a:gd name="csY4" fmla="*/ 0 h 2605490"/>
              <a:gd name="csX5" fmla="*/ 2511845 w 2511845"/>
              <a:gd name="csY5" fmla="*/ 521098 h 2605490"/>
              <a:gd name="csX6" fmla="*/ 2511845 w 2511845"/>
              <a:gd name="csY6" fmla="*/ 964031 h 2605490"/>
              <a:gd name="csX7" fmla="*/ 2511845 w 2511845"/>
              <a:gd name="csY7" fmla="*/ 1406965 h 2605490"/>
              <a:gd name="csX8" fmla="*/ 2511845 w 2511845"/>
              <a:gd name="csY8" fmla="*/ 1849898 h 2605490"/>
              <a:gd name="csX9" fmla="*/ 2511845 w 2511845"/>
              <a:gd name="csY9" fmla="*/ 2605490 h 2605490"/>
              <a:gd name="csX10" fmla="*/ 2084831 w 2511845"/>
              <a:gd name="csY10" fmla="*/ 2605490 h 2605490"/>
              <a:gd name="csX11" fmla="*/ 1582462 w 2511845"/>
              <a:gd name="csY11" fmla="*/ 2605490 h 2605490"/>
              <a:gd name="csX12" fmla="*/ 1054975 w 2511845"/>
              <a:gd name="csY12" fmla="*/ 2605490 h 2605490"/>
              <a:gd name="csX13" fmla="*/ 527487 w 2511845"/>
              <a:gd name="csY13" fmla="*/ 2605490 h 2605490"/>
              <a:gd name="csX14" fmla="*/ 0 w 2511845"/>
              <a:gd name="csY14" fmla="*/ 2605490 h 2605490"/>
              <a:gd name="csX15" fmla="*/ 0 w 2511845"/>
              <a:gd name="csY15" fmla="*/ 2058337 h 2605490"/>
              <a:gd name="csX16" fmla="*/ 0 w 2511845"/>
              <a:gd name="csY16" fmla="*/ 1485129 h 2605490"/>
              <a:gd name="csX17" fmla="*/ 0 w 2511845"/>
              <a:gd name="csY17" fmla="*/ 1042196 h 2605490"/>
              <a:gd name="csX18" fmla="*/ 0 w 2511845"/>
              <a:gd name="csY18" fmla="*/ 495043 h 2605490"/>
              <a:gd name="csX19" fmla="*/ 0 w 2511845"/>
              <a:gd name="csY19" fmla="*/ 0 h 26054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511845" h="2605490" fill="none" extrusionOk="0">
                <a:moveTo>
                  <a:pt x="0" y="0"/>
                </a:moveTo>
                <a:cubicBezTo>
                  <a:pt x="234564" y="-28714"/>
                  <a:pt x="380909" y="16690"/>
                  <a:pt x="477251" y="0"/>
                </a:cubicBezTo>
                <a:cubicBezTo>
                  <a:pt x="573593" y="-16690"/>
                  <a:pt x="821670" y="3442"/>
                  <a:pt x="1029856" y="0"/>
                </a:cubicBezTo>
                <a:cubicBezTo>
                  <a:pt x="1238043" y="-3442"/>
                  <a:pt x="1342632" y="54586"/>
                  <a:pt x="1582462" y="0"/>
                </a:cubicBezTo>
                <a:cubicBezTo>
                  <a:pt x="1822292" y="-54586"/>
                  <a:pt x="2261684" y="72706"/>
                  <a:pt x="2511845" y="0"/>
                </a:cubicBezTo>
                <a:cubicBezTo>
                  <a:pt x="2562631" y="113631"/>
                  <a:pt x="2469517" y="311886"/>
                  <a:pt x="2511845" y="521098"/>
                </a:cubicBezTo>
                <a:cubicBezTo>
                  <a:pt x="2554173" y="730310"/>
                  <a:pt x="2497736" y="857455"/>
                  <a:pt x="2511845" y="964031"/>
                </a:cubicBezTo>
                <a:cubicBezTo>
                  <a:pt x="2525954" y="1070607"/>
                  <a:pt x="2508736" y="1195879"/>
                  <a:pt x="2511845" y="1406965"/>
                </a:cubicBezTo>
                <a:cubicBezTo>
                  <a:pt x="2514954" y="1618051"/>
                  <a:pt x="2504258" y="1633206"/>
                  <a:pt x="2511845" y="1849898"/>
                </a:cubicBezTo>
                <a:cubicBezTo>
                  <a:pt x="2519432" y="2066590"/>
                  <a:pt x="2435040" y="2382598"/>
                  <a:pt x="2511845" y="2605490"/>
                </a:cubicBezTo>
                <a:cubicBezTo>
                  <a:pt x="2329923" y="2639188"/>
                  <a:pt x="2196932" y="2558380"/>
                  <a:pt x="2084831" y="2605490"/>
                </a:cubicBezTo>
                <a:cubicBezTo>
                  <a:pt x="1972730" y="2652600"/>
                  <a:pt x="1795657" y="2564345"/>
                  <a:pt x="1582462" y="2605490"/>
                </a:cubicBezTo>
                <a:cubicBezTo>
                  <a:pt x="1369267" y="2646635"/>
                  <a:pt x="1170123" y="2560244"/>
                  <a:pt x="1054975" y="2605490"/>
                </a:cubicBezTo>
                <a:cubicBezTo>
                  <a:pt x="939827" y="2650736"/>
                  <a:pt x="719789" y="2597719"/>
                  <a:pt x="527487" y="2605490"/>
                </a:cubicBezTo>
                <a:cubicBezTo>
                  <a:pt x="335185" y="2613261"/>
                  <a:pt x="240055" y="2604410"/>
                  <a:pt x="0" y="2605490"/>
                </a:cubicBezTo>
                <a:cubicBezTo>
                  <a:pt x="-46992" y="2455211"/>
                  <a:pt x="12439" y="2318889"/>
                  <a:pt x="0" y="2058337"/>
                </a:cubicBezTo>
                <a:cubicBezTo>
                  <a:pt x="-12439" y="1797785"/>
                  <a:pt x="29338" y="1748415"/>
                  <a:pt x="0" y="1485129"/>
                </a:cubicBezTo>
                <a:cubicBezTo>
                  <a:pt x="-29338" y="1221843"/>
                  <a:pt x="269" y="1232166"/>
                  <a:pt x="0" y="1042196"/>
                </a:cubicBezTo>
                <a:cubicBezTo>
                  <a:pt x="-269" y="852226"/>
                  <a:pt x="52710" y="666732"/>
                  <a:pt x="0" y="495043"/>
                </a:cubicBezTo>
                <a:cubicBezTo>
                  <a:pt x="-52710" y="323354"/>
                  <a:pt x="55251" y="118328"/>
                  <a:pt x="0" y="0"/>
                </a:cubicBezTo>
                <a:close/>
              </a:path>
              <a:path w="2511845" h="2605490" stroke="0" extrusionOk="0">
                <a:moveTo>
                  <a:pt x="0" y="0"/>
                </a:moveTo>
                <a:cubicBezTo>
                  <a:pt x="196020" y="-32450"/>
                  <a:pt x="266862" y="48027"/>
                  <a:pt x="452132" y="0"/>
                </a:cubicBezTo>
                <a:cubicBezTo>
                  <a:pt x="637402" y="-48027"/>
                  <a:pt x="765933" y="20354"/>
                  <a:pt x="879146" y="0"/>
                </a:cubicBezTo>
                <a:cubicBezTo>
                  <a:pt x="992359" y="-20354"/>
                  <a:pt x="1168663" y="41057"/>
                  <a:pt x="1431752" y="0"/>
                </a:cubicBezTo>
                <a:cubicBezTo>
                  <a:pt x="1694841" y="-41057"/>
                  <a:pt x="1689045" y="29034"/>
                  <a:pt x="1858765" y="0"/>
                </a:cubicBezTo>
                <a:cubicBezTo>
                  <a:pt x="2028485" y="-29034"/>
                  <a:pt x="2284944" y="66848"/>
                  <a:pt x="2511845" y="0"/>
                </a:cubicBezTo>
                <a:cubicBezTo>
                  <a:pt x="2537850" y="184302"/>
                  <a:pt x="2505869" y="407997"/>
                  <a:pt x="2511845" y="573208"/>
                </a:cubicBezTo>
                <a:cubicBezTo>
                  <a:pt x="2517821" y="738419"/>
                  <a:pt x="2505316" y="976721"/>
                  <a:pt x="2511845" y="1146416"/>
                </a:cubicBezTo>
                <a:cubicBezTo>
                  <a:pt x="2518374" y="1316111"/>
                  <a:pt x="2451200" y="1502103"/>
                  <a:pt x="2511845" y="1719623"/>
                </a:cubicBezTo>
                <a:cubicBezTo>
                  <a:pt x="2572490" y="1937143"/>
                  <a:pt x="2460591" y="2297984"/>
                  <a:pt x="2511845" y="2605490"/>
                </a:cubicBezTo>
                <a:cubicBezTo>
                  <a:pt x="2414125" y="2650317"/>
                  <a:pt x="2193594" y="2557986"/>
                  <a:pt x="2059713" y="2605490"/>
                </a:cubicBezTo>
                <a:cubicBezTo>
                  <a:pt x="1925832" y="2652994"/>
                  <a:pt x="1801147" y="2546421"/>
                  <a:pt x="1557344" y="2605490"/>
                </a:cubicBezTo>
                <a:cubicBezTo>
                  <a:pt x="1313541" y="2664559"/>
                  <a:pt x="1273422" y="2583937"/>
                  <a:pt x="1080093" y="2605490"/>
                </a:cubicBezTo>
                <a:cubicBezTo>
                  <a:pt x="886764" y="2627043"/>
                  <a:pt x="720820" y="2554176"/>
                  <a:pt x="577724" y="2605490"/>
                </a:cubicBezTo>
                <a:cubicBezTo>
                  <a:pt x="434628" y="2656804"/>
                  <a:pt x="202084" y="2604884"/>
                  <a:pt x="0" y="2605490"/>
                </a:cubicBezTo>
                <a:cubicBezTo>
                  <a:pt x="-25182" y="2434824"/>
                  <a:pt x="33144" y="2377929"/>
                  <a:pt x="0" y="2162557"/>
                </a:cubicBezTo>
                <a:cubicBezTo>
                  <a:pt x="-33144" y="1947185"/>
                  <a:pt x="19790" y="1834125"/>
                  <a:pt x="0" y="1693568"/>
                </a:cubicBezTo>
                <a:cubicBezTo>
                  <a:pt x="-19790" y="1553011"/>
                  <a:pt x="15257" y="1388016"/>
                  <a:pt x="0" y="1146416"/>
                </a:cubicBezTo>
                <a:cubicBezTo>
                  <a:pt x="-15257" y="904816"/>
                  <a:pt x="12916" y="858449"/>
                  <a:pt x="0" y="677427"/>
                </a:cubicBezTo>
                <a:cubicBezTo>
                  <a:pt x="-12916" y="496405"/>
                  <a:pt x="56486" y="26103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6" name="Szövegdoboz 5">
            <a:extLst>
              <a:ext uri="{FF2B5EF4-FFF2-40B4-BE49-F238E27FC236}">
                <a16:creationId xmlns:a16="http://schemas.microsoft.com/office/drawing/2014/main" id="{11A9865E-CA8F-4EB4-A737-580DFB58105E}"/>
              </a:ext>
            </a:extLst>
          </p:cNvPr>
          <p:cNvSpPr txBox="1"/>
          <p:nvPr/>
        </p:nvSpPr>
        <p:spPr>
          <a:xfrm>
            <a:off x="3425450" y="1753747"/>
            <a:ext cx="4665643" cy="2062103"/>
          </a:xfrm>
          <a:prstGeom prst="rect">
            <a:avLst/>
          </a:prstGeom>
          <a:noFill/>
        </p:spPr>
        <p:txBody>
          <a:bodyPr wrap="square">
            <a:spAutoFit/>
          </a:bodyPr>
          <a:lstStyle/>
          <a:p>
            <a:pPr algn="just"/>
            <a:r>
              <a:rPr lang="hu-HU" sz="1600" b="0" dirty="0">
                <a:solidFill>
                  <a:srgbClr val="000000"/>
                </a:solidFill>
                <a:effectLst/>
                <a:latin typeface="+mj-lt"/>
              </a:rPr>
              <a:t>„Akkor magához hívatta őt ura, és így szólt hozzá:</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Gonosz szolga, elengedtem minden tartozásodat, mivel könyörögtél nekem. Nem kellett volna neked is megkönyörülnöd szolgatársadon, amint én is megkönyörültem rajtad?”</a:t>
            </a:r>
          </a:p>
        </p:txBody>
      </p:sp>
    </p:spTree>
    <p:extLst>
      <p:ext uri="{BB962C8B-B14F-4D97-AF65-F5344CB8AC3E}">
        <p14:creationId xmlns:p14="http://schemas.microsoft.com/office/powerpoint/2010/main" val="21492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3864" t="7055" r="6658" b="7055"/>
          <a:stretch/>
        </p:blipFill>
        <p:spPr>
          <a:xfrm>
            <a:off x="5288097" y="1478741"/>
            <a:ext cx="2813221" cy="2186017"/>
          </a:xfrm>
          <a:custGeom>
            <a:avLst/>
            <a:gdLst>
              <a:gd name="csX0" fmla="*/ 0 w 2813221"/>
              <a:gd name="csY0" fmla="*/ 0 h 2186017"/>
              <a:gd name="csX1" fmla="*/ 506380 w 2813221"/>
              <a:gd name="csY1" fmla="*/ 0 h 2186017"/>
              <a:gd name="csX2" fmla="*/ 1125288 w 2813221"/>
              <a:gd name="csY2" fmla="*/ 0 h 2186017"/>
              <a:gd name="csX3" fmla="*/ 1631668 w 2813221"/>
              <a:gd name="csY3" fmla="*/ 0 h 2186017"/>
              <a:gd name="csX4" fmla="*/ 2250577 w 2813221"/>
              <a:gd name="csY4" fmla="*/ 0 h 2186017"/>
              <a:gd name="csX5" fmla="*/ 2813221 w 2813221"/>
              <a:gd name="csY5" fmla="*/ 0 h 2186017"/>
              <a:gd name="csX6" fmla="*/ 2813221 w 2813221"/>
              <a:gd name="csY6" fmla="*/ 568364 h 2186017"/>
              <a:gd name="csX7" fmla="*/ 2813221 w 2813221"/>
              <a:gd name="csY7" fmla="*/ 1049288 h 2186017"/>
              <a:gd name="csX8" fmla="*/ 2813221 w 2813221"/>
              <a:gd name="csY8" fmla="*/ 1530212 h 2186017"/>
              <a:gd name="csX9" fmla="*/ 2813221 w 2813221"/>
              <a:gd name="csY9" fmla="*/ 2186017 h 2186017"/>
              <a:gd name="csX10" fmla="*/ 2334973 w 2813221"/>
              <a:gd name="csY10" fmla="*/ 2186017 h 2186017"/>
              <a:gd name="csX11" fmla="*/ 1800461 w 2813221"/>
              <a:gd name="csY11" fmla="*/ 2186017 h 2186017"/>
              <a:gd name="csX12" fmla="*/ 1265949 w 2813221"/>
              <a:gd name="csY12" fmla="*/ 2186017 h 2186017"/>
              <a:gd name="csX13" fmla="*/ 703305 w 2813221"/>
              <a:gd name="csY13" fmla="*/ 2186017 h 2186017"/>
              <a:gd name="csX14" fmla="*/ 0 w 2813221"/>
              <a:gd name="csY14" fmla="*/ 2186017 h 2186017"/>
              <a:gd name="csX15" fmla="*/ 0 w 2813221"/>
              <a:gd name="csY15" fmla="*/ 1617653 h 2186017"/>
              <a:gd name="csX16" fmla="*/ 0 w 2813221"/>
              <a:gd name="csY16" fmla="*/ 1136729 h 2186017"/>
              <a:gd name="csX17" fmla="*/ 0 w 2813221"/>
              <a:gd name="csY17" fmla="*/ 568364 h 2186017"/>
              <a:gd name="csX18" fmla="*/ 0 w 2813221"/>
              <a:gd name="csY18" fmla="*/ 0 h 21860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813221" h="2186017" fill="none" extrusionOk="0">
                <a:moveTo>
                  <a:pt x="0" y="0"/>
                </a:moveTo>
                <a:cubicBezTo>
                  <a:pt x="121711" y="-14997"/>
                  <a:pt x="261465" y="48968"/>
                  <a:pt x="506380" y="0"/>
                </a:cubicBezTo>
                <a:cubicBezTo>
                  <a:pt x="751295" y="-48968"/>
                  <a:pt x="914284" y="59456"/>
                  <a:pt x="1125288" y="0"/>
                </a:cubicBezTo>
                <a:cubicBezTo>
                  <a:pt x="1336292" y="-59456"/>
                  <a:pt x="1483352" y="53757"/>
                  <a:pt x="1631668" y="0"/>
                </a:cubicBezTo>
                <a:cubicBezTo>
                  <a:pt x="1779984" y="-53757"/>
                  <a:pt x="2059332" y="64980"/>
                  <a:pt x="2250577" y="0"/>
                </a:cubicBezTo>
                <a:cubicBezTo>
                  <a:pt x="2441822" y="-64980"/>
                  <a:pt x="2624825" y="65990"/>
                  <a:pt x="2813221" y="0"/>
                </a:cubicBezTo>
                <a:cubicBezTo>
                  <a:pt x="2851455" y="254097"/>
                  <a:pt x="2757337" y="366664"/>
                  <a:pt x="2813221" y="568364"/>
                </a:cubicBezTo>
                <a:cubicBezTo>
                  <a:pt x="2869105" y="770064"/>
                  <a:pt x="2776002" y="893142"/>
                  <a:pt x="2813221" y="1049288"/>
                </a:cubicBezTo>
                <a:cubicBezTo>
                  <a:pt x="2850440" y="1205434"/>
                  <a:pt x="2801551" y="1383672"/>
                  <a:pt x="2813221" y="1530212"/>
                </a:cubicBezTo>
                <a:cubicBezTo>
                  <a:pt x="2824891" y="1676752"/>
                  <a:pt x="2804148" y="1896829"/>
                  <a:pt x="2813221" y="2186017"/>
                </a:cubicBezTo>
                <a:cubicBezTo>
                  <a:pt x="2694356" y="2225685"/>
                  <a:pt x="2517998" y="2179152"/>
                  <a:pt x="2334973" y="2186017"/>
                </a:cubicBezTo>
                <a:cubicBezTo>
                  <a:pt x="2151948" y="2192882"/>
                  <a:pt x="1953544" y="2163236"/>
                  <a:pt x="1800461" y="2186017"/>
                </a:cubicBezTo>
                <a:cubicBezTo>
                  <a:pt x="1647378" y="2208798"/>
                  <a:pt x="1416421" y="2163271"/>
                  <a:pt x="1265949" y="2186017"/>
                </a:cubicBezTo>
                <a:cubicBezTo>
                  <a:pt x="1115477" y="2208763"/>
                  <a:pt x="960198" y="2174688"/>
                  <a:pt x="703305" y="2186017"/>
                </a:cubicBezTo>
                <a:cubicBezTo>
                  <a:pt x="446412" y="2197346"/>
                  <a:pt x="187253" y="2132185"/>
                  <a:pt x="0" y="2186017"/>
                </a:cubicBezTo>
                <a:cubicBezTo>
                  <a:pt x="-31007" y="1990639"/>
                  <a:pt x="37224" y="1815182"/>
                  <a:pt x="0" y="1617653"/>
                </a:cubicBezTo>
                <a:cubicBezTo>
                  <a:pt x="-37224" y="1420124"/>
                  <a:pt x="24330" y="1363380"/>
                  <a:pt x="0" y="1136729"/>
                </a:cubicBezTo>
                <a:cubicBezTo>
                  <a:pt x="-24330" y="910078"/>
                  <a:pt x="67541" y="688863"/>
                  <a:pt x="0" y="568364"/>
                </a:cubicBezTo>
                <a:cubicBezTo>
                  <a:pt x="-67541" y="447866"/>
                  <a:pt x="20999" y="139952"/>
                  <a:pt x="0" y="0"/>
                </a:cubicBezTo>
                <a:close/>
              </a:path>
              <a:path w="2813221" h="2186017" stroke="0" extrusionOk="0">
                <a:moveTo>
                  <a:pt x="0" y="0"/>
                </a:moveTo>
                <a:cubicBezTo>
                  <a:pt x="169534" y="-40752"/>
                  <a:pt x="370990" y="10369"/>
                  <a:pt x="506380" y="0"/>
                </a:cubicBezTo>
                <a:cubicBezTo>
                  <a:pt x="641770" y="-10369"/>
                  <a:pt x="877331" y="3530"/>
                  <a:pt x="984627" y="0"/>
                </a:cubicBezTo>
                <a:cubicBezTo>
                  <a:pt x="1091923" y="-3530"/>
                  <a:pt x="1348993" y="44149"/>
                  <a:pt x="1603536" y="0"/>
                </a:cubicBezTo>
                <a:cubicBezTo>
                  <a:pt x="1858079" y="-44149"/>
                  <a:pt x="1922830" y="36930"/>
                  <a:pt x="2081784" y="0"/>
                </a:cubicBezTo>
                <a:cubicBezTo>
                  <a:pt x="2240738" y="-36930"/>
                  <a:pt x="2519276" y="829"/>
                  <a:pt x="2813221" y="0"/>
                </a:cubicBezTo>
                <a:cubicBezTo>
                  <a:pt x="2859700" y="247884"/>
                  <a:pt x="2758317" y="367236"/>
                  <a:pt x="2813221" y="590225"/>
                </a:cubicBezTo>
                <a:cubicBezTo>
                  <a:pt x="2868125" y="813214"/>
                  <a:pt x="2762207" y="1040186"/>
                  <a:pt x="2813221" y="1180449"/>
                </a:cubicBezTo>
                <a:cubicBezTo>
                  <a:pt x="2864235" y="1320712"/>
                  <a:pt x="2809286" y="1817146"/>
                  <a:pt x="2813221" y="2186017"/>
                </a:cubicBezTo>
                <a:cubicBezTo>
                  <a:pt x="2616769" y="2234894"/>
                  <a:pt x="2523472" y="2170290"/>
                  <a:pt x="2334973" y="2186017"/>
                </a:cubicBezTo>
                <a:cubicBezTo>
                  <a:pt x="2146474" y="2201744"/>
                  <a:pt x="1970750" y="2172149"/>
                  <a:pt x="1800461" y="2186017"/>
                </a:cubicBezTo>
                <a:cubicBezTo>
                  <a:pt x="1630172" y="2199885"/>
                  <a:pt x="1352080" y="2179609"/>
                  <a:pt x="1237817" y="2186017"/>
                </a:cubicBezTo>
                <a:cubicBezTo>
                  <a:pt x="1123554" y="2192425"/>
                  <a:pt x="922808" y="2185411"/>
                  <a:pt x="703305" y="2186017"/>
                </a:cubicBezTo>
                <a:cubicBezTo>
                  <a:pt x="483802" y="2186623"/>
                  <a:pt x="283032" y="2113823"/>
                  <a:pt x="0" y="2186017"/>
                </a:cubicBezTo>
                <a:cubicBezTo>
                  <a:pt x="-45164" y="2069870"/>
                  <a:pt x="58962" y="1891658"/>
                  <a:pt x="0" y="1639513"/>
                </a:cubicBezTo>
                <a:cubicBezTo>
                  <a:pt x="-58962" y="1387368"/>
                  <a:pt x="62198" y="1270585"/>
                  <a:pt x="0" y="1049288"/>
                </a:cubicBezTo>
                <a:cubicBezTo>
                  <a:pt x="-62198" y="827992"/>
                  <a:pt x="26766" y="734100"/>
                  <a:pt x="0" y="546504"/>
                </a:cubicBezTo>
                <a:cubicBezTo>
                  <a:pt x="-26766" y="358908"/>
                  <a:pt x="361" y="252237"/>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6" name="Szövegdoboz 5">
            <a:extLst>
              <a:ext uri="{FF2B5EF4-FFF2-40B4-BE49-F238E27FC236}">
                <a16:creationId xmlns:a16="http://schemas.microsoft.com/office/drawing/2014/main" id="{FE30B5A6-13A9-4EC9-BE2E-C2339B7E8F58}"/>
              </a:ext>
            </a:extLst>
          </p:cNvPr>
          <p:cNvSpPr txBox="1"/>
          <p:nvPr/>
        </p:nvSpPr>
        <p:spPr>
          <a:xfrm>
            <a:off x="864823" y="1668467"/>
            <a:ext cx="4213951" cy="2308324"/>
          </a:xfrm>
          <a:prstGeom prst="rect">
            <a:avLst/>
          </a:prstGeom>
          <a:noFill/>
        </p:spPr>
        <p:txBody>
          <a:bodyPr wrap="square">
            <a:spAutoFit/>
          </a:bodyPr>
          <a:lstStyle/>
          <a:p>
            <a:pPr algn="just"/>
            <a:r>
              <a:rPr lang="hu-HU" sz="1600" b="0" dirty="0">
                <a:solidFill>
                  <a:srgbClr val="000000"/>
                </a:solidFill>
                <a:effectLst/>
                <a:latin typeface="+mj-lt"/>
              </a:rPr>
              <a:t>„És ura haragjában átadta őt, hogy kínozzák, amíg meg nem fizeti neki az egész tartozást.</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Így tesz majd az én mennyei Atyám is veletek, ha szívetekből meg nem bocsátotok, mindenki az ő testvérének.”</a:t>
            </a:r>
          </a:p>
          <a:p>
            <a:pPr algn="just"/>
            <a:endParaRPr lang="hu-HU" sz="1600" dirty="0">
              <a:latin typeface="+mj-lt"/>
            </a:endParaRPr>
          </a:p>
          <a:p>
            <a:pPr algn="r"/>
            <a:r>
              <a:rPr lang="hu-HU" sz="1600" dirty="0">
                <a:latin typeface="+mj-lt"/>
              </a:rPr>
              <a:t>(Máté evangéliuma 18,21-35)</a:t>
            </a:r>
            <a:endParaRPr lang="hu-HU" sz="1600" b="0" dirty="0">
              <a:solidFill>
                <a:srgbClr val="000000"/>
              </a:solidFill>
              <a:effectLst/>
              <a:latin typeface="+mj-lt"/>
            </a:endParaRPr>
          </a:p>
        </p:txBody>
      </p:sp>
    </p:spTree>
    <p:extLst>
      <p:ext uri="{BB962C8B-B14F-4D97-AF65-F5344CB8AC3E}">
        <p14:creationId xmlns:p14="http://schemas.microsoft.com/office/powerpoint/2010/main" val="36705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93"/>
        <p:cNvGrpSpPr/>
        <p:nvPr/>
      </p:nvGrpSpPr>
      <p:grpSpPr>
        <a:xfrm>
          <a:off x="0" y="0"/>
          <a:ext cx="0" cy="0"/>
          <a:chOff x="0" y="0"/>
          <a:chExt cx="0" cy="0"/>
        </a:xfrm>
      </p:grpSpPr>
      <p:sp>
        <p:nvSpPr>
          <p:cNvPr id="194" name="Google Shape;194;p25"/>
          <p:cNvSpPr txBox="1">
            <a:spLocks noGrp="1"/>
          </p:cNvSpPr>
          <p:nvPr>
            <p:ph type="ctrTitle" idx="4294967295"/>
          </p:nvPr>
        </p:nvSpPr>
        <p:spPr>
          <a:xfrm>
            <a:off x="81287" y="1971605"/>
            <a:ext cx="4427640" cy="1384656"/>
          </a:xfrm>
          <a:prstGeom prst="rect">
            <a:avLst/>
          </a:prstGeom>
          <a:solidFill>
            <a:schemeClr val="bg1">
              <a:alpha val="59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hu-HU" sz="2000" dirty="0">
                <a:latin typeface="+mj-lt"/>
              </a:rPr>
              <a:t>10000 talentum = 60 millió dénár</a:t>
            </a:r>
            <a:br>
              <a:rPr lang="hu-HU" sz="2000" dirty="0">
                <a:latin typeface="+mj-lt"/>
              </a:rPr>
            </a:br>
            <a:r>
              <a:rPr lang="hu-HU" sz="2000" b="1" dirty="0">
                <a:latin typeface="+mj-lt"/>
              </a:rPr>
              <a:t>Körülbelül </a:t>
            </a:r>
            <a:r>
              <a:rPr lang="hu-HU" sz="2000" b="1" dirty="0">
                <a:solidFill>
                  <a:srgbClr val="C00000"/>
                </a:solidFill>
                <a:latin typeface="+mj-lt"/>
              </a:rPr>
              <a:t>60 millió </a:t>
            </a:r>
            <a:r>
              <a:rPr lang="hu-HU" sz="2000" b="1" dirty="0">
                <a:latin typeface="+mj-lt"/>
              </a:rPr>
              <a:t>napi munka.</a:t>
            </a:r>
            <a:br>
              <a:rPr lang="hu-HU" sz="2000" dirty="0">
                <a:latin typeface="+mj-lt"/>
              </a:rPr>
            </a:br>
            <a:r>
              <a:rPr lang="hu-HU" sz="2000" dirty="0">
                <a:latin typeface="+mj-lt"/>
              </a:rPr>
              <a:t>Ennyivel tartozott a gonosz szolga a királynak.</a:t>
            </a:r>
            <a:endParaRPr sz="2000" dirty="0">
              <a:latin typeface="+mj-lt"/>
            </a:endParaRPr>
          </a:p>
        </p:txBody>
      </p:sp>
      <p:sp>
        <p:nvSpPr>
          <p:cNvPr id="9" name="Google Shape;194;p25">
            <a:extLst>
              <a:ext uri="{FF2B5EF4-FFF2-40B4-BE49-F238E27FC236}">
                <a16:creationId xmlns:a16="http://schemas.microsoft.com/office/drawing/2014/main" id="{4C0697E4-A917-443D-82AB-22499ED901D8}"/>
              </a:ext>
            </a:extLst>
          </p:cNvPr>
          <p:cNvSpPr txBox="1">
            <a:spLocks/>
          </p:cNvSpPr>
          <p:nvPr/>
        </p:nvSpPr>
        <p:spPr>
          <a:xfrm>
            <a:off x="4597487" y="1987853"/>
            <a:ext cx="4508107" cy="1368000"/>
          </a:xfrm>
          <a:prstGeom prst="rect">
            <a:avLst/>
          </a:prstGeom>
          <a:solidFill>
            <a:schemeClr val="bg1">
              <a:alpha val="59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1900" dirty="0">
                <a:latin typeface="+mj-lt"/>
              </a:rPr>
              <a:t>A szolgatársnak 100 dénár adóssága volt.</a:t>
            </a:r>
          </a:p>
          <a:p>
            <a:pPr algn="ctr"/>
            <a:r>
              <a:rPr lang="hu-HU" sz="1900" b="1" dirty="0">
                <a:latin typeface="+mj-lt"/>
              </a:rPr>
              <a:t>Ez Körülbelül </a:t>
            </a:r>
            <a:r>
              <a:rPr lang="hu-HU" sz="1900" b="1" dirty="0">
                <a:solidFill>
                  <a:srgbClr val="C00000"/>
                </a:solidFill>
                <a:latin typeface="+mj-lt"/>
              </a:rPr>
              <a:t>100 napi </a:t>
            </a:r>
            <a:r>
              <a:rPr lang="hu-HU" sz="1900" b="1" dirty="0">
                <a:latin typeface="+mj-lt"/>
              </a:rPr>
              <a:t>munka.</a:t>
            </a:r>
            <a:br>
              <a:rPr lang="hu-HU" sz="1900" dirty="0">
                <a:latin typeface="+mj-lt"/>
              </a:rPr>
            </a:br>
            <a:r>
              <a:rPr lang="hu-HU" sz="1900" dirty="0">
                <a:latin typeface="+mj-lt"/>
              </a:rPr>
              <a:t>Ekkora összeggel tartozott a szolgatárs.</a:t>
            </a:r>
          </a:p>
        </p:txBody>
      </p:sp>
      <p:pic>
        <p:nvPicPr>
          <p:cNvPr id="3" name="Ábra 2" descr="Érmék körvonalas">
            <a:extLst>
              <a:ext uri="{FF2B5EF4-FFF2-40B4-BE49-F238E27FC236}">
                <a16:creationId xmlns:a16="http://schemas.microsoft.com/office/drawing/2014/main" id="{38C0E6DB-AB09-4549-8347-63C79E56B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7447" y="4128937"/>
            <a:ext cx="914400" cy="914400"/>
          </a:xfrm>
          <a:prstGeom prst="rect">
            <a:avLst/>
          </a:prstGeom>
        </p:spPr>
      </p:pic>
      <p:pic>
        <p:nvPicPr>
          <p:cNvPr id="12" name="Ábra 11" descr="Érmék körvonalas">
            <a:extLst>
              <a:ext uri="{FF2B5EF4-FFF2-40B4-BE49-F238E27FC236}">
                <a16:creationId xmlns:a16="http://schemas.microsoft.com/office/drawing/2014/main" id="{7344582C-0F6F-4F6A-8293-34003FCBE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9039" y="3446837"/>
            <a:ext cx="914400" cy="914400"/>
          </a:xfrm>
          <a:prstGeom prst="rect">
            <a:avLst/>
          </a:prstGeom>
        </p:spPr>
      </p:pic>
      <p:pic>
        <p:nvPicPr>
          <p:cNvPr id="13" name="Ábra 12" descr="Érmék körvonalas">
            <a:extLst>
              <a:ext uri="{FF2B5EF4-FFF2-40B4-BE49-F238E27FC236}">
                <a16:creationId xmlns:a16="http://schemas.microsoft.com/office/drawing/2014/main" id="{78EF6C69-569B-453A-AA33-1AEAAF01B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9444" y="3283164"/>
            <a:ext cx="914400" cy="914400"/>
          </a:xfrm>
          <a:prstGeom prst="rect">
            <a:avLst/>
          </a:prstGeom>
        </p:spPr>
      </p:pic>
      <p:pic>
        <p:nvPicPr>
          <p:cNvPr id="14" name="Ábra 13" descr="Érmék körvonalas">
            <a:extLst>
              <a:ext uri="{FF2B5EF4-FFF2-40B4-BE49-F238E27FC236}">
                <a16:creationId xmlns:a16="http://schemas.microsoft.com/office/drawing/2014/main" id="{9C2623D8-2A93-4216-8B9E-BB1BF2706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254" y="3298309"/>
            <a:ext cx="914400" cy="914400"/>
          </a:xfrm>
          <a:prstGeom prst="rect">
            <a:avLst/>
          </a:prstGeom>
        </p:spPr>
      </p:pic>
      <p:pic>
        <p:nvPicPr>
          <p:cNvPr id="15" name="Ábra 14" descr="Érmék körvonalas">
            <a:extLst>
              <a:ext uri="{FF2B5EF4-FFF2-40B4-BE49-F238E27FC236}">
                <a16:creationId xmlns:a16="http://schemas.microsoft.com/office/drawing/2014/main" id="{F3BFC590-1380-4669-8CCE-3834947B21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9039" y="4093309"/>
            <a:ext cx="914400" cy="914400"/>
          </a:xfrm>
          <a:prstGeom prst="rect">
            <a:avLst/>
          </a:prstGeom>
        </p:spPr>
      </p:pic>
      <p:pic>
        <p:nvPicPr>
          <p:cNvPr id="16" name="Ábra 15" descr="Érmék körvonalas">
            <a:extLst>
              <a:ext uri="{FF2B5EF4-FFF2-40B4-BE49-F238E27FC236}">
                <a16:creationId xmlns:a16="http://schemas.microsoft.com/office/drawing/2014/main" id="{88DADB78-224E-4F20-BD4D-865AC8ECF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2722" y="4111070"/>
            <a:ext cx="914400" cy="914400"/>
          </a:xfrm>
          <a:prstGeom prst="rect">
            <a:avLst/>
          </a:prstGeom>
        </p:spPr>
      </p:pic>
      <p:pic>
        <p:nvPicPr>
          <p:cNvPr id="17" name="Ábra 16" descr="Érmék körvonalas">
            <a:extLst>
              <a:ext uri="{FF2B5EF4-FFF2-40B4-BE49-F238E27FC236}">
                <a16:creationId xmlns:a16="http://schemas.microsoft.com/office/drawing/2014/main" id="{E15A44E9-14A7-4117-A5A7-3890C01B1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3844" y="3325334"/>
            <a:ext cx="914400" cy="914400"/>
          </a:xfrm>
          <a:prstGeom prst="rect">
            <a:avLst/>
          </a:prstGeom>
        </p:spPr>
      </p:pic>
      <p:pic>
        <p:nvPicPr>
          <p:cNvPr id="18" name="Ábra 17" descr="Érmék körvonalas">
            <a:extLst>
              <a:ext uri="{FF2B5EF4-FFF2-40B4-BE49-F238E27FC236}">
                <a16:creationId xmlns:a16="http://schemas.microsoft.com/office/drawing/2014/main" id="{AFB0BF1F-EFBE-4F4B-A594-C0DD1FA1F6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753" y="4116146"/>
            <a:ext cx="914400" cy="914400"/>
          </a:xfrm>
          <a:prstGeom prst="rect">
            <a:avLst/>
          </a:prstGeom>
        </p:spPr>
      </p:pic>
      <p:pic>
        <p:nvPicPr>
          <p:cNvPr id="19" name="Ábra 18" descr="Érmék körvonalas">
            <a:extLst>
              <a:ext uri="{FF2B5EF4-FFF2-40B4-BE49-F238E27FC236}">
                <a16:creationId xmlns:a16="http://schemas.microsoft.com/office/drawing/2014/main" id="{774EEFF5-3C1E-4ADE-9923-B3B32CFB3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1242" y="3270373"/>
            <a:ext cx="914400" cy="914400"/>
          </a:xfrm>
          <a:prstGeom prst="rect">
            <a:avLst/>
          </a:prstGeom>
        </p:spPr>
      </p:pic>
      <p:pic>
        <p:nvPicPr>
          <p:cNvPr id="20" name="Ábra 19" descr="Érmék körvonalas">
            <a:extLst>
              <a:ext uri="{FF2B5EF4-FFF2-40B4-BE49-F238E27FC236}">
                <a16:creationId xmlns:a16="http://schemas.microsoft.com/office/drawing/2014/main" id="{6FCFD4B6-3100-4CF1-B997-A9DE17F81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0251" y="3283164"/>
            <a:ext cx="914400" cy="914400"/>
          </a:xfrm>
          <a:prstGeom prst="rect">
            <a:avLst/>
          </a:prstGeom>
        </p:spPr>
      </p:pic>
      <p:pic>
        <p:nvPicPr>
          <p:cNvPr id="21" name="Ábra 20" descr="Érmék körvonalas">
            <a:extLst>
              <a:ext uri="{FF2B5EF4-FFF2-40B4-BE49-F238E27FC236}">
                <a16:creationId xmlns:a16="http://schemas.microsoft.com/office/drawing/2014/main" id="{0AE018A1-12EE-423B-917F-BD68A4943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1198" y="4101001"/>
            <a:ext cx="914400" cy="914400"/>
          </a:xfrm>
          <a:prstGeom prst="rect">
            <a:avLst/>
          </a:prstGeom>
        </p:spPr>
      </p:pic>
      <p:sp>
        <p:nvSpPr>
          <p:cNvPr id="22" name="Google Shape;194;p25">
            <a:extLst>
              <a:ext uri="{FF2B5EF4-FFF2-40B4-BE49-F238E27FC236}">
                <a16:creationId xmlns:a16="http://schemas.microsoft.com/office/drawing/2014/main" id="{B3706711-0268-4E20-AE27-123128182262}"/>
              </a:ext>
            </a:extLst>
          </p:cNvPr>
          <p:cNvSpPr txBox="1">
            <a:spLocks/>
          </p:cNvSpPr>
          <p:nvPr/>
        </p:nvSpPr>
        <p:spPr>
          <a:xfrm>
            <a:off x="1361242" y="804150"/>
            <a:ext cx="7337078" cy="877839"/>
          </a:xfrm>
          <a:prstGeom prst="rect">
            <a:avLst/>
          </a:prstGeom>
          <a:solidFill>
            <a:schemeClr val="bg1">
              <a:alpha val="67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200" dirty="0">
                <a:latin typeface="+mj-lt"/>
              </a:rPr>
              <a:t>A gonosz szolga adóssága megfizethetetlen mértékű volt.</a:t>
            </a:r>
          </a:p>
          <a:p>
            <a:pPr algn="ctr"/>
            <a:r>
              <a:rPr lang="hu-HU" sz="2200" dirty="0">
                <a:latin typeface="+mj-lt"/>
              </a:rPr>
              <a:t>A király mégis elengedte a tartozását.</a:t>
            </a:r>
          </a:p>
        </p:txBody>
      </p:sp>
      <p:sp>
        <p:nvSpPr>
          <p:cNvPr id="2" name="Beszédbuborék: ellipszis 1">
            <a:extLst>
              <a:ext uri="{FF2B5EF4-FFF2-40B4-BE49-F238E27FC236}">
                <a16:creationId xmlns:a16="http://schemas.microsoft.com/office/drawing/2014/main" id="{EE1029DC-A08D-4A71-A8CB-A2C26E0DD678}"/>
              </a:ext>
            </a:extLst>
          </p:cNvPr>
          <p:cNvSpPr/>
          <p:nvPr/>
        </p:nvSpPr>
        <p:spPr>
          <a:xfrm rot="21337504">
            <a:off x="151513" y="100163"/>
            <a:ext cx="1977931" cy="650821"/>
          </a:xfrm>
          <a:prstGeom prst="wedgeEllipseCallout">
            <a:avLst>
              <a:gd name="adj1" fmla="val -40249"/>
              <a:gd name="adj2" fmla="val 8420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b="1" dirty="0">
                <a:solidFill>
                  <a:schemeClr val="tx1"/>
                </a:solidFill>
              </a:rPr>
              <a:t>Tudod-e?</a:t>
            </a:r>
          </a:p>
        </p:txBody>
      </p:sp>
      <p:pic>
        <p:nvPicPr>
          <p:cNvPr id="23" name="Kép 22">
            <a:extLst>
              <a:ext uri="{FF2B5EF4-FFF2-40B4-BE49-F238E27FC236}">
                <a16:creationId xmlns:a16="http://schemas.microsoft.com/office/drawing/2014/main" id="{DF3EB120-C63A-4C75-ADBA-6F7D999F4E05}"/>
              </a:ext>
            </a:extLst>
          </p:cNvPr>
          <p:cNvPicPr>
            <a:picLocks noChangeAspect="1"/>
          </p:cNvPicPr>
          <p:nvPr/>
        </p:nvPicPr>
        <p:blipFill>
          <a:blip r:embed="rId5"/>
          <a:stretch>
            <a:fillRect/>
          </a:stretch>
        </p:blipFill>
        <p:spPr>
          <a:xfrm>
            <a:off x="7760309" y="3797957"/>
            <a:ext cx="1383691" cy="1368000"/>
          </a:xfrm>
          <a:prstGeom prst="rect">
            <a:avLst/>
          </a:prstGeom>
        </p:spPr>
      </p:pic>
      <p:sp>
        <p:nvSpPr>
          <p:cNvPr id="24" name="utolsó">
            <a:extLst>
              <a:ext uri="{FF2B5EF4-FFF2-40B4-BE49-F238E27FC236}">
                <a16:creationId xmlns:a16="http://schemas.microsoft.com/office/drawing/2014/main" id="{B20C90A8-E272-4765-82BE-9764CA400B8D}"/>
              </a:ext>
            </a:extLst>
          </p:cNvPr>
          <p:cNvSpPr txBox="1">
            <a:spLocks/>
          </p:cNvSpPr>
          <p:nvPr/>
        </p:nvSpPr>
        <p:spPr>
          <a:xfrm>
            <a:off x="1361242" y="775544"/>
            <a:ext cx="7337078" cy="877839"/>
          </a:xfrm>
          <a:prstGeom prst="rect">
            <a:avLst/>
          </a:prstGeom>
          <a:solidFill>
            <a:schemeClr val="bg1">
              <a:alpha val="67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200" dirty="0">
                <a:latin typeface="+mj-lt"/>
              </a:rPr>
              <a:t>Akkoriban 1 dénár annyi pénz volt, amennyit egy napi munka után kaptak az emberek.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par>
                                <p:cTn id="59" presetID="53" presetClass="entr" presetSubtype="16"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1500"/>
                            </p:stCondLst>
                            <p:childTnLst>
                              <p:par>
                                <p:cTn id="75" presetID="31" presetClass="entr" presetSubtype="0" fill="hold" grpId="0" nodeType="afterEffect">
                                  <p:stCondLst>
                                    <p:cond delay="0"/>
                                  </p:stCondLst>
                                  <p:childTnLst>
                                    <p:set>
                                      <p:cBhvr>
                                        <p:cTn id="76" dur="1" fill="hold">
                                          <p:stCondLst>
                                            <p:cond delay="0"/>
                                          </p:stCondLst>
                                        </p:cTn>
                                        <p:tgtEl>
                                          <p:spTgt spid="194"/>
                                        </p:tgtEl>
                                        <p:attrNameLst>
                                          <p:attrName>style.visibility</p:attrName>
                                        </p:attrNameLst>
                                      </p:cBhvr>
                                      <p:to>
                                        <p:strVal val="visible"/>
                                      </p:to>
                                    </p:set>
                                    <p:anim calcmode="lin" valueType="num">
                                      <p:cBhvr>
                                        <p:cTn id="77" dur="1000" fill="hold"/>
                                        <p:tgtEl>
                                          <p:spTgt spid="194"/>
                                        </p:tgtEl>
                                        <p:attrNameLst>
                                          <p:attrName>ppt_w</p:attrName>
                                        </p:attrNameLst>
                                      </p:cBhvr>
                                      <p:tavLst>
                                        <p:tav tm="0">
                                          <p:val>
                                            <p:fltVal val="0"/>
                                          </p:val>
                                        </p:tav>
                                        <p:tav tm="100000">
                                          <p:val>
                                            <p:strVal val="#ppt_w"/>
                                          </p:val>
                                        </p:tav>
                                      </p:tavLst>
                                    </p:anim>
                                    <p:anim calcmode="lin" valueType="num">
                                      <p:cBhvr>
                                        <p:cTn id="78" dur="1000" fill="hold"/>
                                        <p:tgtEl>
                                          <p:spTgt spid="194"/>
                                        </p:tgtEl>
                                        <p:attrNameLst>
                                          <p:attrName>ppt_h</p:attrName>
                                        </p:attrNameLst>
                                      </p:cBhvr>
                                      <p:tavLst>
                                        <p:tav tm="0">
                                          <p:val>
                                            <p:fltVal val="0"/>
                                          </p:val>
                                        </p:tav>
                                        <p:tav tm="100000">
                                          <p:val>
                                            <p:strVal val="#ppt_h"/>
                                          </p:val>
                                        </p:tav>
                                      </p:tavLst>
                                    </p:anim>
                                    <p:anim calcmode="lin" valueType="num">
                                      <p:cBhvr>
                                        <p:cTn id="79" dur="1000" fill="hold"/>
                                        <p:tgtEl>
                                          <p:spTgt spid="194"/>
                                        </p:tgtEl>
                                        <p:attrNameLst>
                                          <p:attrName>style.rotation</p:attrName>
                                        </p:attrNameLst>
                                      </p:cBhvr>
                                      <p:tavLst>
                                        <p:tav tm="0">
                                          <p:val>
                                            <p:fltVal val="90"/>
                                          </p:val>
                                        </p:tav>
                                        <p:tav tm="100000">
                                          <p:val>
                                            <p:fltVal val="0"/>
                                          </p:val>
                                        </p:tav>
                                      </p:tavLst>
                                    </p:anim>
                                    <p:animEffect transition="in" filter="fade">
                                      <p:cBhvr>
                                        <p:cTn id="80" dur="1000"/>
                                        <p:tgtEl>
                                          <p:spTgt spid="194"/>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1000" fill="hold"/>
                                        <p:tgtEl>
                                          <p:spTgt spid="9"/>
                                        </p:tgtEl>
                                        <p:attrNameLst>
                                          <p:attrName>ppt_w</p:attrName>
                                        </p:attrNameLst>
                                      </p:cBhvr>
                                      <p:tavLst>
                                        <p:tav tm="0">
                                          <p:val>
                                            <p:fltVal val="0"/>
                                          </p:val>
                                        </p:tav>
                                        <p:tav tm="100000">
                                          <p:val>
                                            <p:strVal val="#ppt_w"/>
                                          </p:val>
                                        </p:tav>
                                      </p:tavLst>
                                    </p:anim>
                                    <p:anim calcmode="lin" valueType="num">
                                      <p:cBhvr>
                                        <p:cTn id="86" dur="1000" fill="hold"/>
                                        <p:tgtEl>
                                          <p:spTgt spid="9"/>
                                        </p:tgtEl>
                                        <p:attrNameLst>
                                          <p:attrName>ppt_h</p:attrName>
                                        </p:attrNameLst>
                                      </p:cBhvr>
                                      <p:tavLst>
                                        <p:tav tm="0">
                                          <p:val>
                                            <p:fltVal val="0"/>
                                          </p:val>
                                        </p:tav>
                                        <p:tav tm="100000">
                                          <p:val>
                                            <p:strVal val="#ppt_h"/>
                                          </p:val>
                                        </p:tav>
                                      </p:tavLst>
                                    </p:anim>
                                    <p:anim calcmode="lin" valueType="num">
                                      <p:cBhvr>
                                        <p:cTn id="87" dur="1000" fill="hold"/>
                                        <p:tgtEl>
                                          <p:spTgt spid="9"/>
                                        </p:tgtEl>
                                        <p:attrNameLst>
                                          <p:attrName>style.rotation</p:attrName>
                                        </p:attrNameLst>
                                      </p:cBhvr>
                                      <p:tavLst>
                                        <p:tav tm="0">
                                          <p:val>
                                            <p:fltVal val="90"/>
                                          </p:val>
                                        </p:tav>
                                        <p:tav tm="100000">
                                          <p:val>
                                            <p:fltVal val="0"/>
                                          </p:val>
                                        </p:tav>
                                      </p:tavLst>
                                    </p:anim>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9" grpId="0" animBg="1"/>
      <p:bldP spid="22" grpId="0" animBg="1"/>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8C76534A-C676-4456-A4EB-96419C88851C}"/>
              </a:ext>
            </a:extLst>
          </p:cNvPr>
          <p:cNvSpPr>
            <a:spLocks noGrp="1"/>
          </p:cNvSpPr>
          <p:nvPr>
            <p:ph type="body" idx="1"/>
          </p:nvPr>
        </p:nvSpPr>
        <p:spPr>
          <a:xfrm>
            <a:off x="540227" y="770407"/>
            <a:ext cx="2785151" cy="2005732"/>
          </a:xfrm>
        </p:spPr>
        <p:txBody>
          <a:bodyPr/>
          <a:lstStyle/>
          <a:p>
            <a:pPr marL="114300" indent="0" algn="ctr">
              <a:buNone/>
            </a:pPr>
            <a:r>
              <a:rPr lang="hu-HU" sz="1600" b="0" i="0" dirty="0">
                <a:solidFill>
                  <a:srgbClr val="000000"/>
                </a:solidFill>
                <a:effectLst/>
                <a:latin typeface="+mj-lt"/>
              </a:rPr>
              <a:t>Jézus gyakran beszélt példázatokban, amelyekben a korabeli élet dolgaihoz hasonlította Isten szeretetét, Isten országát.</a:t>
            </a:r>
            <a:endParaRPr lang="hu-HU" sz="1600" dirty="0">
              <a:latin typeface="+mj-lt"/>
            </a:endParaRPr>
          </a:p>
        </p:txBody>
      </p:sp>
      <p:sp>
        <p:nvSpPr>
          <p:cNvPr id="4" name="Szöveg helye 3">
            <a:extLst>
              <a:ext uri="{FF2B5EF4-FFF2-40B4-BE49-F238E27FC236}">
                <a16:creationId xmlns:a16="http://schemas.microsoft.com/office/drawing/2014/main" id="{AA0116C5-1043-4E7E-962E-D190E85C112F}"/>
              </a:ext>
            </a:extLst>
          </p:cNvPr>
          <p:cNvSpPr>
            <a:spLocks noGrp="1"/>
          </p:cNvSpPr>
          <p:nvPr>
            <p:ph type="body" idx="2"/>
          </p:nvPr>
        </p:nvSpPr>
        <p:spPr>
          <a:xfrm>
            <a:off x="5729036" y="2428045"/>
            <a:ext cx="2625457" cy="2207751"/>
          </a:xfrm>
        </p:spPr>
        <p:txBody>
          <a:bodyPr/>
          <a:lstStyle/>
          <a:p>
            <a:pPr marL="114300" indent="0" algn="ctr">
              <a:buNone/>
            </a:pPr>
            <a:r>
              <a:rPr lang="hu-HU" sz="1600" dirty="0">
                <a:latin typeface="+mj-lt"/>
              </a:rPr>
              <a:t>Ez a példázat a megbocsátásról szól. Arról tanít, hogy Isten megbocsátott nekünk, ezért mi is </a:t>
            </a:r>
            <a:r>
              <a:rPr lang="hu-HU" sz="1600" dirty="0" err="1">
                <a:latin typeface="+mj-lt"/>
              </a:rPr>
              <a:t>bocsássunk</a:t>
            </a:r>
            <a:r>
              <a:rPr lang="hu-HU" sz="1600" dirty="0">
                <a:latin typeface="+mj-lt"/>
              </a:rPr>
              <a:t> meg azoknak, akik ellenünk vétkeznek.</a:t>
            </a:r>
          </a:p>
        </p:txBody>
      </p:sp>
      <p:pic>
        <p:nvPicPr>
          <p:cNvPr id="6" name="Kép 5">
            <a:extLst>
              <a:ext uri="{FF2B5EF4-FFF2-40B4-BE49-F238E27FC236}">
                <a16:creationId xmlns:a16="http://schemas.microsoft.com/office/drawing/2014/main" id="{B8419354-2B2C-45E3-9BA7-A66EC5416716}"/>
              </a:ext>
            </a:extLst>
          </p:cNvPr>
          <p:cNvPicPr>
            <a:picLocks noChangeAspect="1"/>
          </p:cNvPicPr>
          <p:nvPr/>
        </p:nvPicPr>
        <p:blipFill rotWithShape="1">
          <a:blip r:embed="rId2"/>
          <a:srcRect l="47456" t="6976" r="8615" b="8843"/>
          <a:stretch/>
        </p:blipFill>
        <p:spPr>
          <a:xfrm>
            <a:off x="2853403" y="2259026"/>
            <a:ext cx="1123123" cy="1954517"/>
          </a:xfrm>
          <a:custGeom>
            <a:avLst/>
            <a:gdLst>
              <a:gd name="csX0" fmla="*/ 0 w 1123123"/>
              <a:gd name="csY0" fmla="*/ 0 h 1954517"/>
              <a:gd name="csX1" fmla="*/ 550330 w 1123123"/>
              <a:gd name="csY1" fmla="*/ 0 h 1954517"/>
              <a:gd name="csX2" fmla="*/ 1123123 w 1123123"/>
              <a:gd name="csY2" fmla="*/ 0 h 1954517"/>
              <a:gd name="csX3" fmla="*/ 1123123 w 1123123"/>
              <a:gd name="csY3" fmla="*/ 469084 h 1954517"/>
              <a:gd name="csX4" fmla="*/ 1123123 w 1123123"/>
              <a:gd name="csY4" fmla="*/ 938168 h 1954517"/>
              <a:gd name="csX5" fmla="*/ 1123123 w 1123123"/>
              <a:gd name="csY5" fmla="*/ 1446343 h 1954517"/>
              <a:gd name="csX6" fmla="*/ 1123123 w 1123123"/>
              <a:gd name="csY6" fmla="*/ 1954517 h 1954517"/>
              <a:gd name="csX7" fmla="*/ 539099 w 1123123"/>
              <a:gd name="csY7" fmla="*/ 1954517 h 1954517"/>
              <a:gd name="csX8" fmla="*/ 0 w 1123123"/>
              <a:gd name="csY8" fmla="*/ 1954517 h 1954517"/>
              <a:gd name="csX9" fmla="*/ 0 w 1123123"/>
              <a:gd name="csY9" fmla="*/ 1504978 h 1954517"/>
              <a:gd name="csX10" fmla="*/ 0 w 1123123"/>
              <a:gd name="csY10" fmla="*/ 1016349 h 1954517"/>
              <a:gd name="csX11" fmla="*/ 0 w 1123123"/>
              <a:gd name="csY11" fmla="*/ 508174 h 1954517"/>
              <a:gd name="csX12" fmla="*/ 0 w 1123123"/>
              <a:gd name="csY12" fmla="*/ 0 h 19545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123123" h="1954517" fill="none" extrusionOk="0">
                <a:moveTo>
                  <a:pt x="0" y="0"/>
                </a:moveTo>
                <a:cubicBezTo>
                  <a:pt x="166487" y="-20527"/>
                  <a:pt x="286190" y="28134"/>
                  <a:pt x="550330" y="0"/>
                </a:cubicBezTo>
                <a:cubicBezTo>
                  <a:pt x="814470" y="-28134"/>
                  <a:pt x="917835" y="3387"/>
                  <a:pt x="1123123" y="0"/>
                </a:cubicBezTo>
                <a:cubicBezTo>
                  <a:pt x="1128532" y="189343"/>
                  <a:pt x="1067427" y="356579"/>
                  <a:pt x="1123123" y="469084"/>
                </a:cubicBezTo>
                <a:cubicBezTo>
                  <a:pt x="1178819" y="581589"/>
                  <a:pt x="1097404" y="713494"/>
                  <a:pt x="1123123" y="938168"/>
                </a:cubicBezTo>
                <a:cubicBezTo>
                  <a:pt x="1148842" y="1162842"/>
                  <a:pt x="1091703" y="1318511"/>
                  <a:pt x="1123123" y="1446343"/>
                </a:cubicBezTo>
                <a:cubicBezTo>
                  <a:pt x="1154543" y="1574175"/>
                  <a:pt x="1087350" y="1823946"/>
                  <a:pt x="1123123" y="1954517"/>
                </a:cubicBezTo>
                <a:cubicBezTo>
                  <a:pt x="992455" y="1989948"/>
                  <a:pt x="710639" y="1916281"/>
                  <a:pt x="539099" y="1954517"/>
                </a:cubicBezTo>
                <a:cubicBezTo>
                  <a:pt x="367559" y="1992753"/>
                  <a:pt x="197773" y="1928532"/>
                  <a:pt x="0" y="1954517"/>
                </a:cubicBezTo>
                <a:cubicBezTo>
                  <a:pt x="-5146" y="1774660"/>
                  <a:pt x="11774" y="1609688"/>
                  <a:pt x="0" y="1504978"/>
                </a:cubicBezTo>
                <a:cubicBezTo>
                  <a:pt x="-11774" y="1400268"/>
                  <a:pt x="888" y="1123266"/>
                  <a:pt x="0" y="1016349"/>
                </a:cubicBezTo>
                <a:cubicBezTo>
                  <a:pt x="-888" y="909432"/>
                  <a:pt x="5316" y="627674"/>
                  <a:pt x="0" y="508174"/>
                </a:cubicBezTo>
                <a:cubicBezTo>
                  <a:pt x="-5316" y="388674"/>
                  <a:pt x="28249" y="120157"/>
                  <a:pt x="0" y="0"/>
                </a:cubicBezTo>
                <a:close/>
              </a:path>
              <a:path w="1123123" h="1954517" stroke="0" extrusionOk="0">
                <a:moveTo>
                  <a:pt x="0" y="0"/>
                </a:moveTo>
                <a:cubicBezTo>
                  <a:pt x="267582" y="-10604"/>
                  <a:pt x="273730" y="20887"/>
                  <a:pt x="539099" y="0"/>
                </a:cubicBezTo>
                <a:cubicBezTo>
                  <a:pt x="804468" y="-20887"/>
                  <a:pt x="867056" y="55436"/>
                  <a:pt x="1123123" y="0"/>
                </a:cubicBezTo>
                <a:cubicBezTo>
                  <a:pt x="1176497" y="226402"/>
                  <a:pt x="1110380" y="409334"/>
                  <a:pt x="1123123" y="527720"/>
                </a:cubicBezTo>
                <a:cubicBezTo>
                  <a:pt x="1135866" y="646106"/>
                  <a:pt x="1100543" y="834148"/>
                  <a:pt x="1123123" y="996804"/>
                </a:cubicBezTo>
                <a:cubicBezTo>
                  <a:pt x="1145703" y="1159460"/>
                  <a:pt x="1088694" y="1372383"/>
                  <a:pt x="1123123" y="1504978"/>
                </a:cubicBezTo>
                <a:cubicBezTo>
                  <a:pt x="1157552" y="1637573"/>
                  <a:pt x="1120845" y="1812095"/>
                  <a:pt x="1123123" y="1954517"/>
                </a:cubicBezTo>
                <a:cubicBezTo>
                  <a:pt x="894404" y="1992194"/>
                  <a:pt x="689011" y="1941207"/>
                  <a:pt x="539099" y="1954517"/>
                </a:cubicBezTo>
                <a:cubicBezTo>
                  <a:pt x="389187" y="1967827"/>
                  <a:pt x="128840" y="1935847"/>
                  <a:pt x="0" y="1954517"/>
                </a:cubicBezTo>
                <a:cubicBezTo>
                  <a:pt x="-27712" y="1829636"/>
                  <a:pt x="47104" y="1675824"/>
                  <a:pt x="0" y="1465888"/>
                </a:cubicBezTo>
                <a:cubicBezTo>
                  <a:pt x="-47104" y="1255952"/>
                  <a:pt x="21169" y="1209526"/>
                  <a:pt x="0" y="1035894"/>
                </a:cubicBezTo>
                <a:cubicBezTo>
                  <a:pt x="-21169" y="862262"/>
                  <a:pt x="5782" y="753137"/>
                  <a:pt x="0" y="547265"/>
                </a:cubicBezTo>
                <a:cubicBezTo>
                  <a:pt x="-5782" y="341393"/>
                  <a:pt x="25500" y="22969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7" name="Téglalap 6">
            <a:extLst>
              <a:ext uri="{FF2B5EF4-FFF2-40B4-BE49-F238E27FC236}">
                <a16:creationId xmlns:a16="http://schemas.microsoft.com/office/drawing/2014/main" id="{8E341BE6-D3BF-41E2-9320-927C106EB611}"/>
              </a:ext>
            </a:extLst>
          </p:cNvPr>
          <p:cNvSpPr/>
          <p:nvPr/>
        </p:nvSpPr>
        <p:spPr>
          <a:xfrm>
            <a:off x="3870250" y="2571750"/>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 király jelképezi Istent, aki az embereknek megbocsátott.</a:t>
            </a:r>
          </a:p>
        </p:txBody>
      </p:sp>
      <p:pic>
        <p:nvPicPr>
          <p:cNvPr id="8" name="Kép 7">
            <a:extLst>
              <a:ext uri="{FF2B5EF4-FFF2-40B4-BE49-F238E27FC236}">
                <a16:creationId xmlns:a16="http://schemas.microsoft.com/office/drawing/2014/main" id="{AB766361-BBF0-466B-9255-31E97B16DE70}"/>
              </a:ext>
            </a:extLst>
          </p:cNvPr>
          <p:cNvPicPr>
            <a:picLocks noChangeAspect="1"/>
          </p:cNvPicPr>
          <p:nvPr/>
        </p:nvPicPr>
        <p:blipFill rotWithShape="1">
          <a:blip r:embed="rId2"/>
          <a:srcRect l="6323" t="30877" r="51159" b="8843"/>
          <a:stretch/>
        </p:blipFill>
        <p:spPr>
          <a:xfrm>
            <a:off x="2726908" y="2396115"/>
            <a:ext cx="1305109" cy="1680337"/>
          </a:xfrm>
          <a:custGeom>
            <a:avLst/>
            <a:gdLst>
              <a:gd name="csX0" fmla="*/ 0 w 1305109"/>
              <a:gd name="csY0" fmla="*/ 0 h 1680337"/>
              <a:gd name="csX1" fmla="*/ 421985 w 1305109"/>
              <a:gd name="csY1" fmla="*/ 0 h 1680337"/>
              <a:gd name="csX2" fmla="*/ 857022 w 1305109"/>
              <a:gd name="csY2" fmla="*/ 0 h 1680337"/>
              <a:gd name="csX3" fmla="*/ 1305109 w 1305109"/>
              <a:gd name="csY3" fmla="*/ 0 h 1680337"/>
              <a:gd name="csX4" fmla="*/ 1305109 w 1305109"/>
              <a:gd name="csY4" fmla="*/ 593719 h 1680337"/>
              <a:gd name="csX5" fmla="*/ 1305109 w 1305109"/>
              <a:gd name="csY5" fmla="*/ 1170635 h 1680337"/>
              <a:gd name="csX6" fmla="*/ 1305109 w 1305109"/>
              <a:gd name="csY6" fmla="*/ 1680337 h 1680337"/>
              <a:gd name="csX7" fmla="*/ 843970 w 1305109"/>
              <a:gd name="csY7" fmla="*/ 1680337 h 1680337"/>
              <a:gd name="csX8" fmla="*/ 408934 w 1305109"/>
              <a:gd name="csY8" fmla="*/ 1680337 h 1680337"/>
              <a:gd name="csX9" fmla="*/ 0 w 1305109"/>
              <a:gd name="csY9" fmla="*/ 1680337 h 1680337"/>
              <a:gd name="csX10" fmla="*/ 0 w 1305109"/>
              <a:gd name="csY10" fmla="*/ 1137028 h 1680337"/>
              <a:gd name="csX11" fmla="*/ 0 w 1305109"/>
              <a:gd name="csY11" fmla="*/ 560112 h 1680337"/>
              <a:gd name="csX12" fmla="*/ 0 w 1305109"/>
              <a:gd name="csY12" fmla="*/ 0 h 16803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05109" h="1680337" fill="none" extrusionOk="0">
                <a:moveTo>
                  <a:pt x="0" y="0"/>
                </a:moveTo>
                <a:cubicBezTo>
                  <a:pt x="154778" y="-30484"/>
                  <a:pt x="282478" y="48654"/>
                  <a:pt x="421985" y="0"/>
                </a:cubicBezTo>
                <a:cubicBezTo>
                  <a:pt x="561492" y="-48654"/>
                  <a:pt x="657171" y="2549"/>
                  <a:pt x="857022" y="0"/>
                </a:cubicBezTo>
                <a:cubicBezTo>
                  <a:pt x="1056873" y="-2549"/>
                  <a:pt x="1112795" y="39212"/>
                  <a:pt x="1305109" y="0"/>
                </a:cubicBezTo>
                <a:cubicBezTo>
                  <a:pt x="1356824" y="268721"/>
                  <a:pt x="1295885" y="436242"/>
                  <a:pt x="1305109" y="593719"/>
                </a:cubicBezTo>
                <a:cubicBezTo>
                  <a:pt x="1314333" y="751196"/>
                  <a:pt x="1252973" y="1029790"/>
                  <a:pt x="1305109" y="1170635"/>
                </a:cubicBezTo>
                <a:cubicBezTo>
                  <a:pt x="1357245" y="1311480"/>
                  <a:pt x="1267245" y="1527579"/>
                  <a:pt x="1305109" y="1680337"/>
                </a:cubicBezTo>
                <a:cubicBezTo>
                  <a:pt x="1161756" y="1707940"/>
                  <a:pt x="955759" y="1667626"/>
                  <a:pt x="843970" y="1680337"/>
                </a:cubicBezTo>
                <a:cubicBezTo>
                  <a:pt x="732181" y="1693048"/>
                  <a:pt x="620927" y="1653550"/>
                  <a:pt x="408934" y="1680337"/>
                </a:cubicBezTo>
                <a:cubicBezTo>
                  <a:pt x="196941" y="1707124"/>
                  <a:pt x="130538" y="1661300"/>
                  <a:pt x="0" y="1680337"/>
                </a:cubicBezTo>
                <a:cubicBezTo>
                  <a:pt x="-50264" y="1551411"/>
                  <a:pt x="40168" y="1356562"/>
                  <a:pt x="0" y="1137028"/>
                </a:cubicBezTo>
                <a:cubicBezTo>
                  <a:pt x="-40168" y="917494"/>
                  <a:pt x="62807" y="810267"/>
                  <a:pt x="0" y="560112"/>
                </a:cubicBezTo>
                <a:cubicBezTo>
                  <a:pt x="-62807" y="309957"/>
                  <a:pt x="54194" y="153230"/>
                  <a:pt x="0" y="0"/>
                </a:cubicBezTo>
                <a:close/>
              </a:path>
              <a:path w="1305109" h="1680337" stroke="0" extrusionOk="0">
                <a:moveTo>
                  <a:pt x="0" y="0"/>
                </a:moveTo>
                <a:cubicBezTo>
                  <a:pt x="162369" y="-46094"/>
                  <a:pt x="297746" y="3619"/>
                  <a:pt x="408934" y="0"/>
                </a:cubicBezTo>
                <a:cubicBezTo>
                  <a:pt x="520122" y="-3619"/>
                  <a:pt x="617529" y="14509"/>
                  <a:pt x="804817" y="0"/>
                </a:cubicBezTo>
                <a:cubicBezTo>
                  <a:pt x="992105" y="-14509"/>
                  <a:pt x="1203229" y="41198"/>
                  <a:pt x="1305109" y="0"/>
                </a:cubicBezTo>
                <a:cubicBezTo>
                  <a:pt x="1363356" y="136295"/>
                  <a:pt x="1250695" y="316357"/>
                  <a:pt x="1305109" y="509702"/>
                </a:cubicBezTo>
                <a:cubicBezTo>
                  <a:pt x="1359523" y="703047"/>
                  <a:pt x="1297876" y="802377"/>
                  <a:pt x="1305109" y="1086618"/>
                </a:cubicBezTo>
                <a:cubicBezTo>
                  <a:pt x="1312342" y="1370859"/>
                  <a:pt x="1243226" y="1510083"/>
                  <a:pt x="1305109" y="1680337"/>
                </a:cubicBezTo>
                <a:cubicBezTo>
                  <a:pt x="1096698" y="1695305"/>
                  <a:pt x="1036569" y="1653544"/>
                  <a:pt x="843970" y="1680337"/>
                </a:cubicBezTo>
                <a:cubicBezTo>
                  <a:pt x="651371" y="1707130"/>
                  <a:pt x="609166" y="1644766"/>
                  <a:pt x="382832" y="1680337"/>
                </a:cubicBezTo>
                <a:cubicBezTo>
                  <a:pt x="156498" y="1715908"/>
                  <a:pt x="164167" y="1636687"/>
                  <a:pt x="0" y="1680337"/>
                </a:cubicBezTo>
                <a:cubicBezTo>
                  <a:pt x="-37813" y="1488741"/>
                  <a:pt x="56871" y="1403300"/>
                  <a:pt x="0" y="1137028"/>
                </a:cubicBezTo>
                <a:cubicBezTo>
                  <a:pt x="-56871" y="870756"/>
                  <a:pt x="9500" y="836188"/>
                  <a:pt x="0" y="576916"/>
                </a:cubicBezTo>
                <a:cubicBezTo>
                  <a:pt x="-9500" y="317644"/>
                  <a:pt x="39648" y="241985"/>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9" name="Téglalap 8">
            <a:extLst>
              <a:ext uri="{FF2B5EF4-FFF2-40B4-BE49-F238E27FC236}">
                <a16:creationId xmlns:a16="http://schemas.microsoft.com/office/drawing/2014/main" id="{CFE05EC2-23FE-4ACC-8EEC-76BD356AFAE8}"/>
              </a:ext>
            </a:extLst>
          </p:cNvPr>
          <p:cNvSpPr/>
          <p:nvPr/>
        </p:nvSpPr>
        <p:spPr>
          <a:xfrm>
            <a:off x="3969846" y="2682255"/>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Az adós szolga jelképez bennünket, embereket.</a:t>
            </a:r>
          </a:p>
        </p:txBody>
      </p:sp>
      <p:pic>
        <p:nvPicPr>
          <p:cNvPr id="10" name="Kép 9">
            <a:extLst>
              <a:ext uri="{FF2B5EF4-FFF2-40B4-BE49-F238E27FC236}">
                <a16:creationId xmlns:a16="http://schemas.microsoft.com/office/drawing/2014/main" id="{C9063FC9-C277-4743-9F2D-54ECC0678138}"/>
              </a:ext>
            </a:extLst>
          </p:cNvPr>
          <p:cNvPicPr>
            <a:picLocks noChangeAspect="1"/>
          </p:cNvPicPr>
          <p:nvPr/>
        </p:nvPicPr>
        <p:blipFill rotWithShape="1">
          <a:blip r:embed="rId3"/>
          <a:srcRect l="65287" t="26805" r="27556" b="31083"/>
          <a:stretch/>
        </p:blipFill>
        <p:spPr>
          <a:xfrm>
            <a:off x="2912727" y="2341947"/>
            <a:ext cx="924899" cy="1788672"/>
          </a:xfrm>
          <a:custGeom>
            <a:avLst/>
            <a:gdLst>
              <a:gd name="csX0" fmla="*/ 0 w 924899"/>
              <a:gd name="csY0" fmla="*/ 0 h 1788672"/>
              <a:gd name="csX1" fmla="*/ 462450 w 924899"/>
              <a:gd name="csY1" fmla="*/ 0 h 1788672"/>
              <a:gd name="csX2" fmla="*/ 924899 w 924899"/>
              <a:gd name="csY2" fmla="*/ 0 h 1788672"/>
              <a:gd name="csX3" fmla="*/ 924899 w 924899"/>
              <a:gd name="csY3" fmla="*/ 560451 h 1788672"/>
              <a:gd name="csX4" fmla="*/ 924899 w 924899"/>
              <a:gd name="csY4" fmla="*/ 1192448 h 1788672"/>
              <a:gd name="csX5" fmla="*/ 924899 w 924899"/>
              <a:gd name="csY5" fmla="*/ 1788672 h 1788672"/>
              <a:gd name="csX6" fmla="*/ 471698 w 924899"/>
              <a:gd name="csY6" fmla="*/ 1788672 h 1788672"/>
              <a:gd name="csX7" fmla="*/ 0 w 924899"/>
              <a:gd name="csY7" fmla="*/ 1788672 h 1788672"/>
              <a:gd name="csX8" fmla="*/ 0 w 924899"/>
              <a:gd name="csY8" fmla="*/ 1210335 h 1788672"/>
              <a:gd name="csX9" fmla="*/ 0 w 924899"/>
              <a:gd name="csY9" fmla="*/ 578337 h 1788672"/>
              <a:gd name="csX10" fmla="*/ 0 w 924899"/>
              <a:gd name="csY10" fmla="*/ 0 h 17886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24899" h="1788672" fill="none" extrusionOk="0">
                <a:moveTo>
                  <a:pt x="0" y="0"/>
                </a:moveTo>
                <a:cubicBezTo>
                  <a:pt x="115298" y="-19797"/>
                  <a:pt x="293377" y="42669"/>
                  <a:pt x="462450" y="0"/>
                </a:cubicBezTo>
                <a:cubicBezTo>
                  <a:pt x="631523" y="-42669"/>
                  <a:pt x="751606" y="53541"/>
                  <a:pt x="924899" y="0"/>
                </a:cubicBezTo>
                <a:cubicBezTo>
                  <a:pt x="956209" y="165047"/>
                  <a:pt x="894296" y="351327"/>
                  <a:pt x="924899" y="560451"/>
                </a:cubicBezTo>
                <a:cubicBezTo>
                  <a:pt x="955502" y="769575"/>
                  <a:pt x="870783" y="945306"/>
                  <a:pt x="924899" y="1192448"/>
                </a:cubicBezTo>
                <a:cubicBezTo>
                  <a:pt x="979015" y="1439590"/>
                  <a:pt x="855017" y="1635875"/>
                  <a:pt x="924899" y="1788672"/>
                </a:cubicBezTo>
                <a:cubicBezTo>
                  <a:pt x="726171" y="1790722"/>
                  <a:pt x="630137" y="1752401"/>
                  <a:pt x="471698" y="1788672"/>
                </a:cubicBezTo>
                <a:cubicBezTo>
                  <a:pt x="313259" y="1824943"/>
                  <a:pt x="160837" y="1784283"/>
                  <a:pt x="0" y="1788672"/>
                </a:cubicBezTo>
                <a:cubicBezTo>
                  <a:pt x="-52142" y="1564665"/>
                  <a:pt x="46552" y="1365651"/>
                  <a:pt x="0" y="1210335"/>
                </a:cubicBezTo>
                <a:cubicBezTo>
                  <a:pt x="-46552" y="1055019"/>
                  <a:pt x="61744" y="872929"/>
                  <a:pt x="0" y="578337"/>
                </a:cubicBezTo>
                <a:cubicBezTo>
                  <a:pt x="-61744" y="283745"/>
                  <a:pt x="35061" y="284137"/>
                  <a:pt x="0" y="0"/>
                </a:cubicBezTo>
                <a:close/>
              </a:path>
              <a:path w="924899" h="1788672" stroke="0" extrusionOk="0">
                <a:moveTo>
                  <a:pt x="0" y="0"/>
                </a:moveTo>
                <a:cubicBezTo>
                  <a:pt x="94251" y="-22600"/>
                  <a:pt x="289231" y="22192"/>
                  <a:pt x="443952" y="0"/>
                </a:cubicBezTo>
                <a:cubicBezTo>
                  <a:pt x="598673" y="-22192"/>
                  <a:pt x="684957" y="7945"/>
                  <a:pt x="924899" y="0"/>
                </a:cubicBezTo>
                <a:cubicBezTo>
                  <a:pt x="972560" y="189068"/>
                  <a:pt x="915456" y="462185"/>
                  <a:pt x="924899" y="631997"/>
                </a:cubicBezTo>
                <a:cubicBezTo>
                  <a:pt x="934342" y="801809"/>
                  <a:pt x="887441" y="1038619"/>
                  <a:pt x="924899" y="1210335"/>
                </a:cubicBezTo>
                <a:cubicBezTo>
                  <a:pt x="962357" y="1382051"/>
                  <a:pt x="877998" y="1610696"/>
                  <a:pt x="924899" y="1788672"/>
                </a:cubicBezTo>
                <a:cubicBezTo>
                  <a:pt x="774486" y="1803733"/>
                  <a:pt x="592860" y="1740624"/>
                  <a:pt x="490196" y="1788672"/>
                </a:cubicBezTo>
                <a:cubicBezTo>
                  <a:pt x="387532" y="1836720"/>
                  <a:pt x="149408" y="1747961"/>
                  <a:pt x="0" y="1788672"/>
                </a:cubicBezTo>
                <a:cubicBezTo>
                  <a:pt x="-30343" y="1494468"/>
                  <a:pt x="64809" y="1387076"/>
                  <a:pt x="0" y="1156675"/>
                </a:cubicBezTo>
                <a:cubicBezTo>
                  <a:pt x="-64809" y="926274"/>
                  <a:pt x="55358" y="851014"/>
                  <a:pt x="0" y="614111"/>
                </a:cubicBezTo>
                <a:cubicBezTo>
                  <a:pt x="-55358" y="377208"/>
                  <a:pt x="37060" y="139102"/>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11" name="Téglalap 10">
            <a:extLst>
              <a:ext uri="{FF2B5EF4-FFF2-40B4-BE49-F238E27FC236}">
                <a16:creationId xmlns:a16="http://schemas.microsoft.com/office/drawing/2014/main" id="{5E44918B-8503-4C2C-B11E-FCA811B1855F}"/>
              </a:ext>
            </a:extLst>
          </p:cNvPr>
          <p:cNvSpPr/>
          <p:nvPr/>
        </p:nvSpPr>
        <p:spPr>
          <a:xfrm>
            <a:off x="3729902" y="2625918"/>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 szolgatárs pedig a körülöttünk él embereket jelképezi, akik ellenünk tettek rosszat.</a:t>
            </a:r>
          </a:p>
        </p:txBody>
      </p:sp>
      <p:pic>
        <p:nvPicPr>
          <p:cNvPr id="12" name="Kép 11">
            <a:extLst>
              <a:ext uri="{FF2B5EF4-FFF2-40B4-BE49-F238E27FC236}">
                <a16:creationId xmlns:a16="http://schemas.microsoft.com/office/drawing/2014/main" id="{7C516FB1-7E58-421D-9363-7A7557CFBCE9}"/>
              </a:ext>
            </a:extLst>
          </p:cNvPr>
          <p:cNvPicPr>
            <a:picLocks noChangeAspect="1"/>
          </p:cNvPicPr>
          <p:nvPr/>
        </p:nvPicPr>
        <p:blipFill>
          <a:blip r:embed="rId4"/>
          <a:stretch>
            <a:fillRect/>
          </a:stretch>
        </p:blipFill>
        <p:spPr>
          <a:xfrm>
            <a:off x="7760309" y="0"/>
            <a:ext cx="1383691" cy="1368000"/>
          </a:xfrm>
          <a:prstGeom prst="rect">
            <a:avLst/>
          </a:prstGeom>
        </p:spPr>
      </p:pic>
    </p:spTree>
    <p:extLst>
      <p:ext uri="{BB962C8B-B14F-4D97-AF65-F5344CB8AC3E}">
        <p14:creationId xmlns:p14="http://schemas.microsoft.com/office/powerpoint/2010/main" val="37133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 presetClass="exit" presetSubtype="0" fill="hold"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7" grpId="1" animBg="1"/>
      <p:bldP spid="9" grpId="0" animBg="1"/>
      <p:bldP spid="9"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 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3" name="Beszédbuborék: ellipszis 2">
            <a:extLst>
              <a:ext uri="{FF2B5EF4-FFF2-40B4-BE49-F238E27FC236}">
                <a16:creationId xmlns:a16="http://schemas.microsoft.com/office/drawing/2014/main" id="{E89E2BEB-37C4-4F64-BCD8-9D5730593DC2}"/>
              </a:ext>
            </a:extLst>
          </p:cNvPr>
          <p:cNvSpPr/>
          <p:nvPr/>
        </p:nvSpPr>
        <p:spPr>
          <a:xfrm rot="21337504">
            <a:off x="151513" y="100163"/>
            <a:ext cx="1977931" cy="650821"/>
          </a:xfrm>
          <a:prstGeom prst="wedgeEllipseCallout">
            <a:avLst>
              <a:gd name="adj1" fmla="val 27488"/>
              <a:gd name="adj2" fmla="val 70459"/>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b="1" dirty="0">
                <a:solidFill>
                  <a:schemeClr val="tx1"/>
                </a:solidFill>
              </a:rPr>
              <a:t>Aranymondás</a:t>
            </a:r>
          </a:p>
        </p:txBody>
      </p:sp>
      <p:sp>
        <p:nvSpPr>
          <p:cNvPr id="4" name="Beszédbuborék: ellipszis 3">
            <a:extLst>
              <a:ext uri="{FF2B5EF4-FFF2-40B4-BE49-F238E27FC236}">
                <a16:creationId xmlns:a16="http://schemas.microsoft.com/office/drawing/2014/main" id="{D8797EE3-A6C9-42D2-9A1F-6B8F527D804D}"/>
              </a:ext>
            </a:extLst>
          </p:cNvPr>
          <p:cNvSpPr/>
          <p:nvPr/>
        </p:nvSpPr>
        <p:spPr>
          <a:xfrm>
            <a:off x="5018568" y="4108753"/>
            <a:ext cx="4104167" cy="923607"/>
          </a:xfrm>
          <a:prstGeom prst="wedgeEllipseCallout">
            <a:avLst>
              <a:gd name="adj1" fmla="val 23188"/>
              <a:gd name="adj2" fmla="val 4595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sz="1600" b="1" dirty="0">
                <a:solidFill>
                  <a:schemeClr val="tx1"/>
                </a:solidFill>
              </a:rPr>
              <a:t>Olvasd el hangosan az aranymondást, majd írd fel egy kis lapra!</a:t>
            </a:r>
          </a:p>
        </p:txBody>
      </p:sp>
      <p:pic>
        <p:nvPicPr>
          <p:cNvPr id="5" name="Kép 4">
            <a:extLst>
              <a:ext uri="{FF2B5EF4-FFF2-40B4-BE49-F238E27FC236}">
                <a16:creationId xmlns:a16="http://schemas.microsoft.com/office/drawing/2014/main" id="{891A9989-DE06-4806-AFCC-3137FDC5759C}"/>
              </a:ext>
            </a:extLst>
          </p:cNvPr>
          <p:cNvPicPr>
            <a:picLocks noChangeAspect="1"/>
          </p:cNvPicPr>
          <p:nvPr/>
        </p:nvPicPr>
        <p:blipFill>
          <a:blip r:embed="rId3"/>
          <a:stretch>
            <a:fillRect/>
          </a:stretch>
        </p:blipFill>
        <p:spPr>
          <a:xfrm>
            <a:off x="0" y="3789599"/>
            <a:ext cx="1417039" cy="1368000"/>
          </a:xfrm>
          <a:prstGeom prst="rect">
            <a:avLst/>
          </a:prstGeom>
        </p:spPr>
      </p:pic>
      <p:pic>
        <p:nvPicPr>
          <p:cNvPr id="6" name="Kép 5">
            <a:extLst>
              <a:ext uri="{FF2B5EF4-FFF2-40B4-BE49-F238E27FC236}">
                <a16:creationId xmlns:a16="http://schemas.microsoft.com/office/drawing/2014/main" id="{123FD2FA-B06D-4341-AA1E-ECC3FF578127}"/>
              </a:ext>
            </a:extLst>
          </p:cNvPr>
          <p:cNvPicPr>
            <a:picLocks noChangeAspect="1"/>
          </p:cNvPicPr>
          <p:nvPr/>
        </p:nvPicPr>
        <p:blipFill>
          <a:blip r:embed="rId4"/>
          <a:stretch>
            <a:fillRect/>
          </a:stretch>
        </p:blipFill>
        <p:spPr>
          <a:xfrm>
            <a:off x="0" y="2421599"/>
            <a:ext cx="1376365" cy="136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a:t>
            </a:r>
          </a:p>
          <a:p>
            <a:pPr marL="76200" indent="0" algn="ctr">
              <a:spcBef>
                <a:spcPts val="0"/>
              </a:spcBef>
              <a:buNone/>
            </a:pPr>
            <a:r>
              <a:rPr lang="hu-HU" sz="2000" b="0" dirty="0">
                <a:solidFill>
                  <a:schemeClr val="tx1"/>
                </a:solidFill>
                <a:effectLst/>
                <a:latin typeface="+mj-lt"/>
              </a:rPr>
              <a:t>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2" name="Téglalap: lekerekített 1">
            <a:extLst>
              <a:ext uri="{FF2B5EF4-FFF2-40B4-BE49-F238E27FC236}">
                <a16:creationId xmlns:a16="http://schemas.microsoft.com/office/drawing/2014/main" id="{8F26CC93-4F51-4C01-8582-A4006FFDA4D9}"/>
              </a:ext>
            </a:extLst>
          </p:cNvPr>
          <p:cNvSpPr/>
          <p:nvPr/>
        </p:nvSpPr>
        <p:spPr>
          <a:xfrm>
            <a:off x="1084520" y="405277"/>
            <a:ext cx="6974959" cy="1010093"/>
          </a:xfrm>
          <a:prstGeom prst="roundRect">
            <a:avLst/>
          </a:prstGeom>
          <a:solidFill>
            <a:schemeClr val="lt1">
              <a:alpha val="9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600" dirty="0">
                <a:solidFill>
                  <a:schemeClr val="accent2"/>
                </a:solidFill>
              </a:rPr>
              <a:t>Mivel Krisztus meghalt a bűneinkért, Isten Miatta megbocsátott nekünk.</a:t>
            </a:r>
          </a:p>
        </p:txBody>
      </p:sp>
    </p:spTree>
    <p:extLst>
      <p:ext uri="{BB962C8B-B14F-4D97-AF65-F5344CB8AC3E}">
        <p14:creationId xmlns:p14="http://schemas.microsoft.com/office/powerpoint/2010/main" val="22298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99">
                                            <p:txEl>
                                              <p:pRg st="3" end="3"/>
                                            </p:txEl>
                                          </p:spTgt>
                                        </p:tgtEl>
                                        <p:attrNameLst>
                                          <p:attrName>style.color</p:attrName>
                                        </p:attrNameLst>
                                      </p:cBhvr>
                                      <p:to>
                                        <a:srgbClr val="FF0000"/>
                                      </p:to>
                                    </p:animClr>
                                    <p:animClr clrSpc="rgb" dir="cw">
                                      <p:cBhvr>
                                        <p:cTn id="7" dur="500" fill="hold"/>
                                        <p:tgtEl>
                                          <p:spTgt spid="99">
                                            <p:txEl>
                                              <p:pRg st="3" end="3"/>
                                            </p:txEl>
                                          </p:spTgt>
                                        </p:tgtEl>
                                        <p:attrNameLst>
                                          <p:attrName>fillcolor</p:attrName>
                                        </p:attrNameLst>
                                      </p:cBhvr>
                                      <p:to>
                                        <a:srgbClr val="FF0000"/>
                                      </p:to>
                                    </p:animClr>
                                    <p:set>
                                      <p:cBhvr>
                                        <p:cTn id="8" dur="500" fill="hold"/>
                                        <p:tgtEl>
                                          <p:spTgt spid="99">
                                            <p:txEl>
                                              <p:pRg st="3" end="3"/>
                                            </p:txEl>
                                          </p:spTgt>
                                        </p:tgtEl>
                                        <p:attrNameLst>
                                          <p:attrName>fill.type</p:attrName>
                                        </p:attrNameLst>
                                      </p:cBhvr>
                                      <p:to>
                                        <p:strVal val="solid"/>
                                      </p:to>
                                    </p:set>
                                    <p:set>
                                      <p:cBhvr>
                                        <p:cTn id="9" dur="500" fill="hold"/>
                                        <p:tgtEl>
                                          <p:spTgt spid="99">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a:t>
            </a:r>
          </a:p>
          <a:p>
            <a:pPr marL="76200" indent="0" algn="ctr">
              <a:spcBef>
                <a:spcPts val="0"/>
              </a:spcBef>
              <a:buNone/>
            </a:pPr>
            <a:r>
              <a:rPr lang="hu-HU" sz="2000" b="0" dirty="0">
                <a:solidFill>
                  <a:schemeClr val="tx1"/>
                </a:solidFill>
                <a:effectLst/>
                <a:latin typeface="+mj-lt"/>
              </a:rPr>
              <a:t>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4" name="Beszédbuborék: ellipszis 3">
            <a:extLst>
              <a:ext uri="{FF2B5EF4-FFF2-40B4-BE49-F238E27FC236}">
                <a16:creationId xmlns:a16="http://schemas.microsoft.com/office/drawing/2014/main" id="{D8797EE3-A6C9-42D2-9A1F-6B8F527D804D}"/>
              </a:ext>
            </a:extLst>
          </p:cNvPr>
          <p:cNvSpPr/>
          <p:nvPr/>
        </p:nvSpPr>
        <p:spPr>
          <a:xfrm>
            <a:off x="4944140" y="4159257"/>
            <a:ext cx="4104167" cy="923607"/>
          </a:xfrm>
          <a:prstGeom prst="wedgeEllipseCallout">
            <a:avLst>
              <a:gd name="adj1" fmla="val 23188"/>
              <a:gd name="adj2" fmla="val 4595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sz="1600" b="1" dirty="0">
                <a:solidFill>
                  <a:schemeClr val="tx1"/>
                </a:solidFill>
              </a:rPr>
              <a:t>Az aranymondást tedd be a korábban készített borítékba!</a:t>
            </a:r>
          </a:p>
        </p:txBody>
      </p:sp>
      <p:sp>
        <p:nvSpPr>
          <p:cNvPr id="5" name="Téglalap: lekerekített 4">
            <a:extLst>
              <a:ext uri="{FF2B5EF4-FFF2-40B4-BE49-F238E27FC236}">
                <a16:creationId xmlns:a16="http://schemas.microsoft.com/office/drawing/2014/main" id="{C17C9C83-DBDA-436A-8833-9A0BEFD1D62A}"/>
              </a:ext>
            </a:extLst>
          </p:cNvPr>
          <p:cNvSpPr/>
          <p:nvPr/>
        </p:nvSpPr>
        <p:spPr>
          <a:xfrm>
            <a:off x="1084520" y="405277"/>
            <a:ext cx="6974959" cy="1010093"/>
          </a:xfrm>
          <a:prstGeom prst="roundRect">
            <a:avLst/>
          </a:prstGeom>
          <a:solidFill>
            <a:schemeClr val="lt1">
              <a:alpha val="9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600" dirty="0">
                <a:solidFill>
                  <a:schemeClr val="accent2"/>
                </a:solidFill>
              </a:rPr>
              <a:t>Ha pedig Ő megbocsátott, nekünk sem kell többé az ellenünk elkövetett vétkek miatt haragudnunk. Az Ige arra hív minket, hogy merjük elengedni a haragot és megbocsátani a másik embernek.</a:t>
            </a:r>
          </a:p>
        </p:txBody>
      </p:sp>
    </p:spTree>
    <p:extLst>
      <p:ext uri="{BB962C8B-B14F-4D97-AF65-F5344CB8AC3E}">
        <p14:creationId xmlns:p14="http://schemas.microsoft.com/office/powerpoint/2010/main" val="34416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99">
                                            <p:txEl>
                                              <p:pRg st="1" end="1"/>
                                            </p:txEl>
                                          </p:spTgt>
                                        </p:tgtEl>
                                        <p:attrNameLst>
                                          <p:attrName>style.color</p:attrName>
                                        </p:attrNameLst>
                                      </p:cBhvr>
                                      <p:to>
                                        <a:schemeClr val="accent2"/>
                                      </p:to>
                                    </p:animClr>
                                    <p:animClr clrSpc="rgb" dir="cw">
                                      <p:cBhvr>
                                        <p:cTn id="7" dur="500" fill="hold"/>
                                        <p:tgtEl>
                                          <p:spTgt spid="99">
                                            <p:txEl>
                                              <p:pRg st="1" end="1"/>
                                            </p:txEl>
                                          </p:spTgt>
                                        </p:tgtEl>
                                        <p:attrNameLst>
                                          <p:attrName>fillcolor</p:attrName>
                                        </p:attrNameLst>
                                      </p:cBhvr>
                                      <p:to>
                                        <a:schemeClr val="accent2"/>
                                      </p:to>
                                    </p:animClr>
                                    <p:set>
                                      <p:cBhvr>
                                        <p:cTn id="8" dur="500" fill="hold"/>
                                        <p:tgtEl>
                                          <p:spTgt spid="99">
                                            <p:txEl>
                                              <p:pRg st="1" end="1"/>
                                            </p:txEl>
                                          </p:spTgt>
                                        </p:tgtEl>
                                        <p:attrNameLst>
                                          <p:attrName>fill.type</p:attrName>
                                        </p:attrNameLst>
                                      </p:cBhvr>
                                      <p:to>
                                        <p:strVal val="solid"/>
                                      </p:to>
                                    </p:set>
                                    <p:set>
                                      <p:cBhvr>
                                        <p:cTn id="9" dur="500" fill="hold"/>
                                        <p:tgtEl>
                                          <p:spTgt spid="99">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99">
                                            <p:txEl>
                                              <p:pRg st="2" end="2"/>
                                            </p:txEl>
                                          </p:spTgt>
                                        </p:tgtEl>
                                        <p:attrNameLst>
                                          <p:attrName>style.color</p:attrName>
                                        </p:attrNameLst>
                                      </p:cBhvr>
                                      <p:to>
                                        <a:schemeClr val="accent2"/>
                                      </p:to>
                                    </p:animClr>
                                    <p:animClr clrSpc="rgb" dir="cw">
                                      <p:cBhvr>
                                        <p:cTn id="12" dur="500" fill="hold"/>
                                        <p:tgtEl>
                                          <p:spTgt spid="99">
                                            <p:txEl>
                                              <p:pRg st="2" end="2"/>
                                            </p:txEl>
                                          </p:spTgt>
                                        </p:tgtEl>
                                        <p:attrNameLst>
                                          <p:attrName>fillcolor</p:attrName>
                                        </p:attrNameLst>
                                      </p:cBhvr>
                                      <p:to>
                                        <a:schemeClr val="accent2"/>
                                      </p:to>
                                    </p:animClr>
                                    <p:set>
                                      <p:cBhvr>
                                        <p:cTn id="13" dur="500" fill="hold"/>
                                        <p:tgtEl>
                                          <p:spTgt spid="99">
                                            <p:txEl>
                                              <p:pRg st="2" end="2"/>
                                            </p:txEl>
                                          </p:spTgt>
                                        </p:tgtEl>
                                        <p:attrNameLst>
                                          <p:attrName>fill.type</p:attrName>
                                        </p:attrNameLst>
                                      </p:cBhvr>
                                      <p:to>
                                        <p:strVal val="solid"/>
                                      </p:to>
                                    </p:set>
                                    <p:set>
                                      <p:cBhvr>
                                        <p:cTn id="14" dur="500" fill="hold"/>
                                        <p:tgtEl>
                                          <p:spTgt spid="99">
                                            <p:txEl>
                                              <p:pRg st="2" end="2"/>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HU" dirty="0">
                <a:latin typeface="+mj-lt"/>
              </a:rPr>
              <a:t>A megbocsátás lépcsői</a:t>
            </a:r>
            <a:endParaRPr dirty="0">
              <a:latin typeface="+mj-lt"/>
            </a:endParaRPr>
          </a:p>
        </p:txBody>
      </p:sp>
      <p:sp>
        <p:nvSpPr>
          <p:cNvPr id="2" name="Téglalap: lekerekített 1">
            <a:extLst>
              <a:ext uri="{FF2B5EF4-FFF2-40B4-BE49-F238E27FC236}">
                <a16:creationId xmlns:a16="http://schemas.microsoft.com/office/drawing/2014/main" id="{3C44482B-A061-426F-B293-6D7E35284C72}"/>
              </a:ext>
            </a:extLst>
          </p:cNvPr>
          <p:cNvSpPr/>
          <p:nvPr/>
        </p:nvSpPr>
        <p:spPr>
          <a:xfrm>
            <a:off x="342352" y="4248267"/>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Mit gondolsz, miről szól ez az ábra?</a:t>
            </a:r>
          </a:p>
        </p:txBody>
      </p:sp>
      <p:sp>
        <p:nvSpPr>
          <p:cNvPr id="8" name="Téglalap: lekerekített 7">
            <a:extLst>
              <a:ext uri="{FF2B5EF4-FFF2-40B4-BE49-F238E27FC236}">
                <a16:creationId xmlns:a16="http://schemas.microsoft.com/office/drawing/2014/main" id="{8B80DB84-1495-4E4D-8BD5-228F255A162A}"/>
              </a:ext>
            </a:extLst>
          </p:cNvPr>
          <p:cNvSpPr/>
          <p:nvPr/>
        </p:nvSpPr>
        <p:spPr>
          <a:xfrm>
            <a:off x="342352" y="4237291"/>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Gondolj egy olyan eseményre, amikor valaki megbántott téged!</a:t>
            </a:r>
          </a:p>
        </p:txBody>
      </p:sp>
      <p:sp>
        <p:nvSpPr>
          <p:cNvPr id="9" name="Téglalap: lekerekített 8">
            <a:extLst>
              <a:ext uri="{FF2B5EF4-FFF2-40B4-BE49-F238E27FC236}">
                <a16:creationId xmlns:a16="http://schemas.microsoft.com/office/drawing/2014/main" id="{49CF4CA1-E578-4AEE-9C1D-9B241B83D11E}"/>
              </a:ext>
            </a:extLst>
          </p:cNvPr>
          <p:cNvSpPr/>
          <p:nvPr/>
        </p:nvSpPr>
        <p:spPr>
          <a:xfrm>
            <a:off x="342352" y="4226315"/>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Hogy zajlottak nálad a megbocsátás lépcsői?</a:t>
            </a:r>
          </a:p>
        </p:txBody>
      </p:sp>
      <p:pic>
        <p:nvPicPr>
          <p:cNvPr id="10" name="Kép 9">
            <a:extLst>
              <a:ext uri="{FF2B5EF4-FFF2-40B4-BE49-F238E27FC236}">
                <a16:creationId xmlns:a16="http://schemas.microsoft.com/office/drawing/2014/main" id="{88840701-2CEA-4F9D-A966-8C68EA04BA83}"/>
              </a:ext>
            </a:extLst>
          </p:cNvPr>
          <p:cNvPicPr>
            <a:picLocks noChangeAspect="1"/>
          </p:cNvPicPr>
          <p:nvPr/>
        </p:nvPicPr>
        <p:blipFill>
          <a:blip r:embed="rId3"/>
          <a:stretch>
            <a:fillRect/>
          </a:stretch>
        </p:blipFill>
        <p:spPr>
          <a:xfrm>
            <a:off x="7780485" y="771412"/>
            <a:ext cx="1363515" cy="1368000"/>
          </a:xfrm>
          <a:prstGeom prst="rect">
            <a:avLst/>
          </a:prstGeom>
        </p:spPr>
      </p:pic>
      <p:graphicFrame>
        <p:nvGraphicFramePr>
          <p:cNvPr id="3" name="Diagram 2">
            <a:extLst>
              <a:ext uri="{FF2B5EF4-FFF2-40B4-BE49-F238E27FC236}">
                <a16:creationId xmlns:a16="http://schemas.microsoft.com/office/drawing/2014/main" id="{17200450-9BC3-4FEC-89A7-E042DCA01BDE}"/>
              </a:ext>
            </a:extLst>
          </p:cNvPr>
          <p:cNvGraphicFramePr/>
          <p:nvPr>
            <p:extLst>
              <p:ext uri="{D42A27DB-BD31-4B8C-83A1-F6EECF244321}">
                <p14:modId xmlns:p14="http://schemas.microsoft.com/office/powerpoint/2010/main" val="2196529765"/>
              </p:ext>
            </p:extLst>
          </p:nvPr>
        </p:nvGraphicFramePr>
        <p:xfrm>
          <a:off x="1416105" y="1531675"/>
          <a:ext cx="5924537" cy="298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8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9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 name="Google Shape;1595;p22">
            <a:extLst>
              <a:ext uri="{FF2B5EF4-FFF2-40B4-BE49-F238E27FC236}">
                <a16:creationId xmlns:a16="http://schemas.microsoft.com/office/drawing/2014/main" id="{10AB72B7-C6F2-445E-B7BD-DC421115DE3C}"/>
              </a:ext>
            </a:extLst>
          </p:cNvPr>
          <p:cNvSpPr txBox="1">
            <a:spLocks/>
          </p:cNvSpPr>
          <p:nvPr/>
        </p:nvSpPr>
        <p:spPr>
          <a:xfrm>
            <a:off x="3411466" y="179315"/>
            <a:ext cx="5092995" cy="66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2800" b="1" dirty="0">
                <a:solidFill>
                  <a:schemeClr val="accent2"/>
                </a:solidFill>
                <a:latin typeface="+mj-lt"/>
              </a:rPr>
              <a:t>Zárjuk az órát imádsággal!</a:t>
            </a:r>
          </a:p>
        </p:txBody>
      </p:sp>
      <p:sp>
        <p:nvSpPr>
          <p:cNvPr id="6" name="Google Shape;1596;p22">
            <a:extLst>
              <a:ext uri="{FF2B5EF4-FFF2-40B4-BE49-F238E27FC236}">
                <a16:creationId xmlns:a16="http://schemas.microsoft.com/office/drawing/2014/main" id="{EF70D01C-D31E-4367-B38F-501A9A1E3331}"/>
              </a:ext>
            </a:extLst>
          </p:cNvPr>
          <p:cNvSpPr txBox="1">
            <a:spLocks/>
          </p:cNvSpPr>
          <p:nvPr/>
        </p:nvSpPr>
        <p:spPr>
          <a:xfrm>
            <a:off x="2957590" y="1267064"/>
            <a:ext cx="6000749" cy="3560114"/>
          </a:xfrm>
          <a:prstGeom prst="rect">
            <a:avLst/>
          </a:prstGeom>
          <a:solidFill>
            <a:schemeClr val="bg1">
              <a:alpha val="32000"/>
            </a:schemeClr>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hu-HU" sz="2000" dirty="0">
                <a:latin typeface="Arial" panose="020B0604020202020204" pitchFamily="34" charset="0"/>
                <a:cs typeface="Arial" panose="020B0604020202020204" pitchFamily="34" charset="0"/>
              </a:rPr>
              <a:t>„</a:t>
            </a:r>
            <a:r>
              <a:rPr lang="hu-HU" sz="2000" kern="1200" dirty="0">
                <a:solidFill>
                  <a:prstClr val="black"/>
                </a:solidFill>
                <a:ea typeface="+mn-ea"/>
                <a:cs typeface="+mn-cs"/>
              </a:rPr>
              <a:t>Mi Atyánk, aki a mennyekben vagy.</a:t>
            </a:r>
          </a:p>
          <a:p>
            <a:pPr algn="ctr">
              <a:buClrTx/>
              <a:buFontTx/>
              <a:buNone/>
              <a:defRPr/>
            </a:pPr>
            <a:r>
              <a:rPr lang="hu-HU" sz="2000" kern="1200" dirty="0">
                <a:solidFill>
                  <a:prstClr val="black"/>
                </a:solidFill>
                <a:ea typeface="+mn-ea"/>
                <a:cs typeface="+mn-cs"/>
              </a:rPr>
              <a:t>Szenteltessék meg a te neved, jöjjön el a te országod, legyen meg a te akaratod, amint a mennyben úgy a földön is. </a:t>
            </a:r>
          </a:p>
          <a:p>
            <a:pPr algn="ctr">
              <a:buClrTx/>
              <a:buFontTx/>
              <a:buNone/>
              <a:defRPr/>
            </a:pPr>
            <a:r>
              <a:rPr lang="hu-HU" sz="2000" kern="1200" dirty="0">
                <a:solidFill>
                  <a:prstClr val="black"/>
                </a:solidFill>
                <a:ea typeface="+mn-ea"/>
                <a:cs typeface="+mn-cs"/>
              </a:rPr>
              <a:t>Mindennapi kenyerünket add meg nekünk ma, És </a:t>
            </a:r>
            <a:r>
              <a:rPr lang="hu-HU" sz="2000" kern="1200" dirty="0" err="1">
                <a:solidFill>
                  <a:prstClr val="black"/>
                </a:solidFill>
                <a:ea typeface="+mn-ea"/>
                <a:cs typeface="+mn-cs"/>
              </a:rPr>
              <a:t>bocsásd</a:t>
            </a:r>
            <a:r>
              <a:rPr lang="hu-HU" sz="2000" kern="1200" dirty="0">
                <a:solidFill>
                  <a:prstClr val="black"/>
                </a:solidFill>
                <a:ea typeface="+mn-ea"/>
                <a:cs typeface="+mn-cs"/>
              </a:rPr>
              <a:t> meg vétkeinket, miképpen mi is megbocsátunk  az ellenünk vétkezőknek.  És ne vigy minket kísértésbe, de szabadíts meg a gonosztól,  Mert Tiéd az ország, a hatalom, és a dicsőség</a:t>
            </a:r>
            <a:r>
              <a:rPr lang="hu-HU" sz="2000" dirty="0">
                <a:solidFill>
                  <a:prstClr val="black"/>
                </a:solidFill>
              </a:rPr>
              <a:t> </a:t>
            </a:r>
            <a:r>
              <a:rPr lang="hu-HU" sz="2000" kern="1200" dirty="0">
                <a:solidFill>
                  <a:prstClr val="black"/>
                </a:solidFill>
                <a:ea typeface="+mn-ea"/>
                <a:cs typeface="+mn-cs"/>
              </a:rPr>
              <a:t> mindörökké. </a:t>
            </a:r>
          </a:p>
          <a:p>
            <a:pPr algn="ctr">
              <a:buClrTx/>
              <a:buFontTx/>
              <a:buNone/>
              <a:defRPr/>
            </a:pPr>
            <a:r>
              <a:rPr lang="hu-HU" sz="2000" kern="1200" dirty="0">
                <a:solidFill>
                  <a:prstClr val="black"/>
                </a:solidFill>
                <a:ea typeface="+mn-ea"/>
                <a:cs typeface="+mn-cs"/>
              </a:rPr>
              <a:t>				Ámen.</a:t>
            </a:r>
            <a:r>
              <a:rPr lang="hu-HU" sz="2000" dirty="0">
                <a:cs typeface="Arial" panose="020B0604020202020204" pitchFamily="34" charset="0"/>
              </a:rPr>
              <a:t>”</a:t>
            </a:r>
            <a:endParaRPr lang="hu-HU" sz="2000" dirty="0">
              <a:latin typeface="+mj-lt"/>
              <a:cs typeface="Arial" panose="020B0604020202020204" pitchFamily="34" charset="0"/>
            </a:endParaRPr>
          </a:p>
        </p:txBody>
      </p:sp>
      <p:pic>
        <p:nvPicPr>
          <p:cNvPr id="86" name="Google Shape;86;p13"/>
          <p:cNvPicPr preferRelativeResize="0"/>
          <p:nvPr/>
        </p:nvPicPr>
        <p:blipFill>
          <a:blip r:embed="rId3"/>
          <a:srcRect t="8444" b="8444"/>
          <a:stretch/>
        </p:blipFill>
        <p:spPr>
          <a:xfrm flipH="1">
            <a:off x="185661" y="304806"/>
            <a:ext cx="2515200" cy="2515200"/>
          </a:xfrm>
          <a:prstGeom prst="wedgeEllipseCallout">
            <a:avLst>
              <a:gd name="adj1" fmla="val -68926"/>
              <a:gd name="adj2" fmla="val 31874"/>
            </a:avLst>
          </a:prstGeom>
          <a:noFill/>
          <a:ln w="76200" cap="flat" cmpd="sng">
            <a:solidFill>
              <a:schemeClr val="accent2"/>
            </a:solidFill>
            <a:prstDash val="solid"/>
            <a:miter lim="8000"/>
            <a:headEnd type="none" w="sm" len="sm"/>
            <a:tailEnd type="none" w="sm" len="sm"/>
          </a:ln>
        </p:spPr>
      </p:pic>
      <p:pic>
        <p:nvPicPr>
          <p:cNvPr id="5" name="Kép 4">
            <a:extLst>
              <a:ext uri="{FF2B5EF4-FFF2-40B4-BE49-F238E27FC236}">
                <a16:creationId xmlns:a16="http://schemas.microsoft.com/office/drawing/2014/main" id="{D249A999-7B53-4C10-92DB-DAAF23EFE27B}"/>
              </a:ext>
            </a:extLst>
          </p:cNvPr>
          <p:cNvPicPr>
            <a:picLocks noChangeAspect="1"/>
          </p:cNvPicPr>
          <p:nvPr/>
        </p:nvPicPr>
        <p:blipFill>
          <a:blip r:embed="rId4"/>
          <a:stretch>
            <a:fillRect/>
          </a:stretch>
        </p:blipFill>
        <p:spPr>
          <a:xfrm>
            <a:off x="0" y="3775500"/>
            <a:ext cx="1391187" cy="1368000"/>
          </a:xfrm>
          <a:prstGeom prst="rect">
            <a:avLst/>
          </a:prstGeom>
        </p:spPr>
      </p:pic>
    </p:spTree>
    <p:extLst>
      <p:ext uri="{BB962C8B-B14F-4D97-AF65-F5344CB8AC3E}">
        <p14:creationId xmlns:p14="http://schemas.microsoft.com/office/powerpoint/2010/main" val="29791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843B2B-6010-462A-A3EB-20524700D5E1}"/>
              </a:ext>
            </a:extLst>
          </p:cNvPr>
          <p:cNvSpPr>
            <a:spLocks noGrp="1"/>
          </p:cNvSpPr>
          <p:nvPr>
            <p:ph type="ctrTitle"/>
          </p:nvPr>
        </p:nvSpPr>
        <p:spPr/>
        <p:txBody>
          <a:bodyPr/>
          <a:lstStyle/>
          <a:p>
            <a:pPr algn="ctr"/>
            <a:r>
              <a:rPr lang="hu-HU" sz="3000" b="1" dirty="0">
                <a:latin typeface="+mj-lt"/>
              </a:rPr>
              <a:t>Köszönjük Istenünk, hogy itt voltál velünk!</a:t>
            </a:r>
            <a:br>
              <a:rPr lang="hu-HU" sz="3000" b="1" dirty="0">
                <a:latin typeface="+mj-lt"/>
              </a:rPr>
            </a:br>
            <a:r>
              <a:rPr lang="hu-HU" sz="3000" b="1" dirty="0">
                <a:latin typeface="+mj-lt"/>
              </a:rPr>
              <a:t>Kérünk édes Atyánk, vigyázz mindig reánk! Ámen</a:t>
            </a:r>
          </a:p>
        </p:txBody>
      </p:sp>
      <p:sp>
        <p:nvSpPr>
          <p:cNvPr id="3" name="Szövegdoboz 2">
            <a:extLst>
              <a:ext uri="{FF2B5EF4-FFF2-40B4-BE49-F238E27FC236}">
                <a16:creationId xmlns:a16="http://schemas.microsoft.com/office/drawing/2014/main" id="{396BC15E-2B3D-434A-A18D-19662A00EDCD}"/>
              </a:ext>
            </a:extLst>
          </p:cNvPr>
          <p:cNvSpPr txBox="1"/>
          <p:nvPr/>
        </p:nvSpPr>
        <p:spPr>
          <a:xfrm>
            <a:off x="2139043" y="4620280"/>
            <a:ext cx="7004957" cy="523220"/>
          </a:xfrm>
          <a:prstGeom prst="rect">
            <a:avLst/>
          </a:prstGeom>
          <a:solidFill>
            <a:schemeClr val="accent5">
              <a:lumMod val="75000"/>
            </a:schemeClr>
          </a:solidFill>
        </p:spPr>
        <p:txBody>
          <a:bodyPr wrap="square" rtlCol="0">
            <a:spAutoFit/>
          </a:bodyPr>
          <a:lstStyle/>
          <a:p>
            <a:pPr algn="ctr"/>
            <a:r>
              <a:rPr lang="hu-HU" dirty="0">
                <a:solidFill>
                  <a:schemeClr val="bg1"/>
                </a:solidFill>
              </a:rPr>
              <a:t>A diasorban használt képek a hittankönyvből származnak, illetve a </a:t>
            </a:r>
            <a:r>
              <a:rPr lang="hu-HU" dirty="0">
                <a:solidFill>
                  <a:schemeClr val="bg1"/>
                </a:solidFill>
                <a:hlinkClick r:id="rId2">
                  <a:extLst>
                    <a:ext uri="{A12FA001-AC4F-418D-AE19-62706E023703}">
                      <ahyp:hlinkClr xmlns:ahyp="http://schemas.microsoft.com/office/drawing/2018/hyperlinkcolor" val="tx"/>
                    </a:ext>
                  </a:extLst>
                </a:hlinkClick>
              </a:rPr>
              <a:t>www.pixabay.com</a:t>
            </a:r>
            <a:r>
              <a:rPr lang="hu-HU" dirty="0">
                <a:solidFill>
                  <a:schemeClr val="bg1"/>
                </a:solidFill>
              </a:rPr>
              <a:t>, valamint az </a:t>
            </a:r>
            <a:r>
              <a:rPr lang="hu-HU" dirty="0">
                <a:solidFill>
                  <a:schemeClr val="bg1"/>
                </a:solidFill>
                <a:hlinkClick r:id="rId3">
                  <a:extLst>
                    <a:ext uri="{A12FA001-AC4F-418D-AE19-62706E023703}">
                      <ahyp:hlinkClr xmlns:ahyp="http://schemas.microsoft.com/office/drawing/2018/hyperlinkcolor" val="tx"/>
                    </a:ext>
                  </a:extLst>
                </a:hlinkClick>
              </a:rPr>
              <a:t>unsplash.com </a:t>
            </a:r>
            <a:r>
              <a:rPr lang="hu-HU" dirty="0">
                <a:solidFill>
                  <a:schemeClr val="bg1"/>
                </a:solidFill>
              </a:rPr>
              <a:t>oldalon találhatóak és ingyenesen letölthetők.</a:t>
            </a:r>
          </a:p>
        </p:txBody>
      </p:sp>
      <p:pic>
        <p:nvPicPr>
          <p:cNvPr id="4" name="Bildobjekt 3">
            <a:extLst>
              <a:ext uri="{FF2B5EF4-FFF2-40B4-BE49-F238E27FC236}">
                <a16:creationId xmlns:a16="http://schemas.microsoft.com/office/drawing/2014/main" id="{ACA5E65A-2770-DAE8-B565-72A9F9F2B236}"/>
              </a:ext>
            </a:extLst>
          </p:cNvPr>
          <p:cNvPicPr>
            <a:picLocks noChangeAspect="1"/>
          </p:cNvPicPr>
          <p:nvPr/>
        </p:nvPicPr>
        <p:blipFill>
          <a:blip r:embed="rId4"/>
          <a:stretch>
            <a:fillRect/>
          </a:stretch>
        </p:blipFill>
        <p:spPr>
          <a:xfrm>
            <a:off x="-515930" y="-396516"/>
            <a:ext cx="2289311" cy="2314041"/>
          </a:xfrm>
          <a:prstGeom prst="rect">
            <a:avLst/>
          </a:prstGeom>
        </p:spPr>
      </p:pic>
    </p:spTree>
    <p:extLst>
      <p:ext uri="{BB962C8B-B14F-4D97-AF65-F5344CB8AC3E}">
        <p14:creationId xmlns:p14="http://schemas.microsoft.com/office/powerpoint/2010/main" val="22305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3"/>
        <p:cNvGrpSpPr/>
        <p:nvPr/>
      </p:nvGrpSpPr>
      <p:grpSpPr>
        <a:xfrm>
          <a:off x="0" y="0"/>
          <a:ext cx="0" cy="0"/>
          <a:chOff x="0" y="0"/>
          <a:chExt cx="0" cy="0"/>
        </a:xfrm>
      </p:grpSpPr>
      <p:pic>
        <p:nvPicPr>
          <p:cNvPr id="86" name="Google Shape;86;p13"/>
          <p:cNvPicPr preferRelativeResize="0"/>
          <p:nvPr/>
        </p:nvPicPr>
        <p:blipFill>
          <a:blip r:embed="rId3"/>
          <a:srcRect t="8444" b="8444"/>
          <a:stretch/>
        </p:blipFill>
        <p:spPr>
          <a:xfrm>
            <a:off x="6315934" y="705136"/>
            <a:ext cx="2515200" cy="2515200"/>
          </a:xfrm>
          <a:prstGeom prst="wedgeEllipseCallout">
            <a:avLst>
              <a:gd name="adj1" fmla="val -68926"/>
              <a:gd name="adj2" fmla="val 31874"/>
            </a:avLst>
          </a:prstGeom>
          <a:noFill/>
          <a:ln w="76200" cap="flat" cmpd="sng">
            <a:solidFill>
              <a:schemeClr val="accent3">
                <a:lumMod val="20000"/>
                <a:lumOff val="80000"/>
              </a:schemeClr>
            </a:solidFill>
            <a:prstDash val="solid"/>
            <a:miter lim="8000"/>
            <a:headEnd type="none" w="sm" len="sm"/>
            <a:tailEnd type="none" w="sm" len="sm"/>
          </a:ln>
        </p:spPr>
      </p:pic>
      <p:sp>
        <p:nvSpPr>
          <p:cNvPr id="7" name="Google Shape;1596;p22">
            <a:extLst>
              <a:ext uri="{FF2B5EF4-FFF2-40B4-BE49-F238E27FC236}">
                <a16:creationId xmlns:a16="http://schemas.microsoft.com/office/drawing/2014/main" id="{2EEBCAD9-4F70-4AD1-A3A7-D8EC6A4283D4}"/>
              </a:ext>
            </a:extLst>
          </p:cNvPr>
          <p:cNvSpPr txBox="1">
            <a:spLocks/>
          </p:cNvSpPr>
          <p:nvPr/>
        </p:nvSpPr>
        <p:spPr>
          <a:xfrm>
            <a:off x="606056" y="2137036"/>
            <a:ext cx="5092994" cy="2166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algn="ctr">
              <a:lnSpc>
                <a:spcPct val="150000"/>
              </a:lnSpc>
            </a:pPr>
            <a:r>
              <a:rPr lang="hu-HU" sz="2400" dirty="0">
                <a:solidFill>
                  <a:schemeClr val="bg1"/>
                </a:solidFill>
                <a:latin typeface="+mj-lt"/>
                <a:cs typeface="Arial" panose="020B0604020202020204" pitchFamily="34" charset="0"/>
              </a:rPr>
              <a:t>„Jó Atyánk, Istenünk, Te taníts bennünket! Jézus Krisztus útján vezesd a lelkünket! Szentlelked ereje növelje hitünket! Ámen.”</a:t>
            </a:r>
          </a:p>
        </p:txBody>
      </p:sp>
      <p:sp>
        <p:nvSpPr>
          <p:cNvPr id="8" name="Google Shape;1595;p22">
            <a:extLst>
              <a:ext uri="{FF2B5EF4-FFF2-40B4-BE49-F238E27FC236}">
                <a16:creationId xmlns:a16="http://schemas.microsoft.com/office/drawing/2014/main" id="{10AB72B7-C6F2-445E-B7BD-DC421115DE3C}"/>
              </a:ext>
            </a:extLst>
          </p:cNvPr>
          <p:cNvSpPr txBox="1">
            <a:spLocks/>
          </p:cNvSpPr>
          <p:nvPr/>
        </p:nvSpPr>
        <p:spPr>
          <a:xfrm>
            <a:off x="606056" y="971205"/>
            <a:ext cx="5092995" cy="66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2800" b="1" dirty="0">
                <a:latin typeface="+mj-lt"/>
              </a:rPr>
              <a:t>Kezdjük az órát imádsággal!</a:t>
            </a:r>
          </a:p>
        </p:txBody>
      </p:sp>
      <p:pic>
        <p:nvPicPr>
          <p:cNvPr id="5" name="Kép 4">
            <a:extLst>
              <a:ext uri="{FF2B5EF4-FFF2-40B4-BE49-F238E27FC236}">
                <a16:creationId xmlns:a16="http://schemas.microsoft.com/office/drawing/2014/main" id="{33260803-0013-4306-A90E-3AD3A5BF784D}"/>
              </a:ext>
            </a:extLst>
          </p:cNvPr>
          <p:cNvPicPr>
            <a:picLocks noChangeAspect="1"/>
          </p:cNvPicPr>
          <p:nvPr/>
        </p:nvPicPr>
        <p:blipFill>
          <a:blip r:embed="rId4"/>
          <a:stretch>
            <a:fillRect/>
          </a:stretch>
        </p:blipFill>
        <p:spPr>
          <a:xfrm>
            <a:off x="7752813" y="3775500"/>
            <a:ext cx="1391187" cy="136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1" fill="hold" grpId="1" nodeType="clickEffect">
                                  <p:stCondLst>
                                    <p:cond delay="0"/>
                                  </p:stCondLst>
                                  <p:childTnLst>
                                    <p:anim calcmode="lin" valueType="num">
                                      <p:cBhvr additive="base">
                                        <p:cTn id="14" dur="900"/>
                                        <p:tgtEl>
                                          <p:spTgt spid="7"/>
                                        </p:tgtEl>
                                        <p:attrNameLst>
                                          <p:attrName>ppt_x</p:attrName>
                                        </p:attrNameLst>
                                      </p:cBhvr>
                                      <p:tavLst>
                                        <p:tav tm="0">
                                          <p:val>
                                            <p:strVal val="ppt_x"/>
                                          </p:val>
                                        </p:tav>
                                        <p:tav tm="100000">
                                          <p:val>
                                            <p:strVal val="ppt_x"/>
                                          </p:val>
                                        </p:tav>
                                      </p:tavLst>
                                    </p:anim>
                                    <p:anim calcmode="lin" valueType="num">
                                      <p:cBhvr additive="base">
                                        <p:cTn id="15" dur="900"/>
                                        <p:tgtEl>
                                          <p:spTgt spid="7"/>
                                        </p:tgtEl>
                                        <p:attrNameLst>
                                          <p:attrName>ppt_y</p:attrName>
                                        </p:attrNameLst>
                                      </p:cBhvr>
                                      <p:tavLst>
                                        <p:tav tm="0">
                                          <p:val>
                                            <p:strVal val="ppt_y"/>
                                          </p:val>
                                        </p:tav>
                                        <p:tav tm="100000">
                                          <p:val>
                                            <p:strVal val="0-ppt_h/2"/>
                                          </p:val>
                                        </p:tav>
                                      </p:tavLst>
                                    </p:anim>
                                    <p:set>
                                      <p:cBhvr>
                                        <p:cTn id="16" dur="1" fill="hold">
                                          <p:stCondLst>
                                            <p:cond delay="8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54026C-53B1-4DE0-B3F1-FD8ABB2B9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5411">
            <a:off x="5135568" y="1384499"/>
            <a:ext cx="3879997" cy="2826377"/>
          </a:xfrm>
          <a:custGeom>
            <a:avLst/>
            <a:gdLst>
              <a:gd name="csX0" fmla="*/ 0 w 3879997"/>
              <a:gd name="csY0" fmla="*/ 471072 h 2826377"/>
              <a:gd name="csX1" fmla="*/ 471072 w 3879997"/>
              <a:gd name="csY1" fmla="*/ 0 h 2826377"/>
              <a:gd name="csX2" fmla="*/ 970507 w 3879997"/>
              <a:gd name="csY2" fmla="*/ 0 h 2826377"/>
              <a:gd name="csX3" fmla="*/ 1616835 w 3879997"/>
              <a:gd name="csY3" fmla="*/ 0 h 2826377"/>
              <a:gd name="csX4" fmla="*/ 2145648 w 3879997"/>
              <a:gd name="csY4" fmla="*/ 0 h 2826377"/>
              <a:gd name="csX5" fmla="*/ 2674462 w 3879997"/>
              <a:gd name="csY5" fmla="*/ 0 h 2826377"/>
              <a:gd name="csX6" fmla="*/ 3408925 w 3879997"/>
              <a:gd name="csY6" fmla="*/ 0 h 2826377"/>
              <a:gd name="csX7" fmla="*/ 3879997 w 3879997"/>
              <a:gd name="csY7" fmla="*/ 471072 h 2826377"/>
              <a:gd name="csX8" fmla="*/ 3879997 w 3879997"/>
              <a:gd name="csY8" fmla="*/ 1080307 h 2826377"/>
              <a:gd name="csX9" fmla="*/ 3879997 w 3879997"/>
              <a:gd name="csY9" fmla="*/ 1708385 h 2826377"/>
              <a:gd name="csX10" fmla="*/ 3879997 w 3879997"/>
              <a:gd name="csY10" fmla="*/ 2355305 h 2826377"/>
              <a:gd name="csX11" fmla="*/ 3408925 w 3879997"/>
              <a:gd name="csY11" fmla="*/ 2826377 h 2826377"/>
              <a:gd name="csX12" fmla="*/ 2791976 w 3879997"/>
              <a:gd name="csY12" fmla="*/ 2826377 h 2826377"/>
              <a:gd name="csX13" fmla="*/ 2292541 w 3879997"/>
              <a:gd name="csY13" fmla="*/ 2826377 h 2826377"/>
              <a:gd name="csX14" fmla="*/ 1793106 w 3879997"/>
              <a:gd name="csY14" fmla="*/ 2826377 h 2826377"/>
              <a:gd name="csX15" fmla="*/ 1293671 w 3879997"/>
              <a:gd name="csY15" fmla="*/ 2826377 h 2826377"/>
              <a:gd name="csX16" fmla="*/ 471072 w 3879997"/>
              <a:gd name="csY16" fmla="*/ 2826377 h 2826377"/>
              <a:gd name="csX17" fmla="*/ 0 w 3879997"/>
              <a:gd name="csY17" fmla="*/ 2355305 h 2826377"/>
              <a:gd name="csX18" fmla="*/ 0 w 3879997"/>
              <a:gd name="csY18" fmla="*/ 1727227 h 2826377"/>
              <a:gd name="csX19" fmla="*/ 0 w 3879997"/>
              <a:gd name="csY19" fmla="*/ 1080307 h 2826377"/>
              <a:gd name="csX20" fmla="*/ 0 w 3879997"/>
              <a:gd name="csY20" fmla="*/ 471072 h 2826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879997" h="2826377" extrusionOk="0">
                <a:moveTo>
                  <a:pt x="0" y="471072"/>
                </a:moveTo>
                <a:cubicBezTo>
                  <a:pt x="-48734" y="169519"/>
                  <a:pt x="201153" y="-6238"/>
                  <a:pt x="471072" y="0"/>
                </a:cubicBezTo>
                <a:cubicBezTo>
                  <a:pt x="689288" y="8233"/>
                  <a:pt x="815640" y="13822"/>
                  <a:pt x="970507" y="0"/>
                </a:cubicBezTo>
                <a:cubicBezTo>
                  <a:pt x="1125374" y="-13822"/>
                  <a:pt x="1376834" y="-4163"/>
                  <a:pt x="1616835" y="0"/>
                </a:cubicBezTo>
                <a:cubicBezTo>
                  <a:pt x="1856836" y="4163"/>
                  <a:pt x="1951110" y="193"/>
                  <a:pt x="2145648" y="0"/>
                </a:cubicBezTo>
                <a:cubicBezTo>
                  <a:pt x="2340186" y="-193"/>
                  <a:pt x="2535547" y="-2650"/>
                  <a:pt x="2674462" y="0"/>
                </a:cubicBezTo>
                <a:cubicBezTo>
                  <a:pt x="2813377" y="2650"/>
                  <a:pt x="3198652" y="4241"/>
                  <a:pt x="3408925" y="0"/>
                </a:cubicBezTo>
                <a:cubicBezTo>
                  <a:pt x="3644002" y="11934"/>
                  <a:pt x="3875537" y="201452"/>
                  <a:pt x="3879997" y="471072"/>
                </a:cubicBezTo>
                <a:cubicBezTo>
                  <a:pt x="3896378" y="627661"/>
                  <a:pt x="3861636" y="888823"/>
                  <a:pt x="3879997" y="1080307"/>
                </a:cubicBezTo>
                <a:cubicBezTo>
                  <a:pt x="3898358" y="1271792"/>
                  <a:pt x="3888025" y="1498121"/>
                  <a:pt x="3879997" y="1708385"/>
                </a:cubicBezTo>
                <a:cubicBezTo>
                  <a:pt x="3871969" y="1918649"/>
                  <a:pt x="3879239" y="2095081"/>
                  <a:pt x="3879997" y="2355305"/>
                </a:cubicBezTo>
                <a:cubicBezTo>
                  <a:pt x="3877611" y="2576115"/>
                  <a:pt x="3694365" y="2880127"/>
                  <a:pt x="3408925" y="2826377"/>
                </a:cubicBezTo>
                <a:cubicBezTo>
                  <a:pt x="3241928" y="2850114"/>
                  <a:pt x="3013363" y="2806681"/>
                  <a:pt x="2791976" y="2826377"/>
                </a:cubicBezTo>
                <a:cubicBezTo>
                  <a:pt x="2570589" y="2846073"/>
                  <a:pt x="2444963" y="2833197"/>
                  <a:pt x="2292541" y="2826377"/>
                </a:cubicBezTo>
                <a:cubicBezTo>
                  <a:pt x="2140120" y="2819557"/>
                  <a:pt x="1901952" y="2838774"/>
                  <a:pt x="1793106" y="2826377"/>
                </a:cubicBezTo>
                <a:cubicBezTo>
                  <a:pt x="1684260" y="2813980"/>
                  <a:pt x="1457181" y="2824035"/>
                  <a:pt x="1293671" y="2826377"/>
                </a:cubicBezTo>
                <a:cubicBezTo>
                  <a:pt x="1130162" y="2828719"/>
                  <a:pt x="642653" y="2830622"/>
                  <a:pt x="471072" y="2826377"/>
                </a:cubicBezTo>
                <a:cubicBezTo>
                  <a:pt x="161287" y="2849940"/>
                  <a:pt x="-13569" y="2677784"/>
                  <a:pt x="0" y="2355305"/>
                </a:cubicBezTo>
                <a:cubicBezTo>
                  <a:pt x="3921" y="2218019"/>
                  <a:pt x="22739" y="2026372"/>
                  <a:pt x="0" y="1727227"/>
                </a:cubicBezTo>
                <a:cubicBezTo>
                  <a:pt x="-22739" y="1428082"/>
                  <a:pt x="-5436" y="1223562"/>
                  <a:pt x="0" y="1080307"/>
                </a:cubicBezTo>
                <a:cubicBezTo>
                  <a:pt x="5436" y="937052"/>
                  <a:pt x="18447" y="758735"/>
                  <a:pt x="0" y="471072"/>
                </a:cubicBezTo>
                <a:close/>
              </a:path>
            </a:pathLst>
          </a:custGeom>
          <a:noFill/>
          <a:ln w="28575">
            <a:solidFill>
              <a:schemeClr val="bg1"/>
            </a:solidFill>
            <a:extLst>
              <a:ext uri="{C807C97D-BFC1-408E-A445-0C87EB9F89A2}">
                <ask:lineSketchStyleProps xmlns:ask="http://schemas.microsoft.com/office/drawing/2018/sketchyshapes" sd="2086706205">
                  <a:prstGeom prst="round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
        <p:nvSpPr>
          <p:cNvPr id="2" name="Téglalap: lekerekített 1">
            <a:extLst>
              <a:ext uri="{FF2B5EF4-FFF2-40B4-BE49-F238E27FC236}">
                <a16:creationId xmlns:a16="http://schemas.microsoft.com/office/drawing/2014/main" id="{BBDDB8D2-D90B-4768-A085-D04F6EA56DF4}"/>
              </a:ext>
            </a:extLst>
          </p:cNvPr>
          <p:cNvSpPr/>
          <p:nvPr/>
        </p:nvSpPr>
        <p:spPr>
          <a:xfrm>
            <a:off x="274834" y="168792"/>
            <a:ext cx="4732297" cy="4805916"/>
          </a:xfrm>
          <a:prstGeom prst="roundRect">
            <a:avLst/>
          </a:prstGeom>
          <a:solidFill>
            <a:schemeClr val="lt1">
              <a:alpha val="61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800" b="1" dirty="0"/>
              <a:t>Nézd meg a képet és gondold végig a kérdéseket!</a:t>
            </a:r>
          </a:p>
          <a:p>
            <a:pPr algn="ctr"/>
            <a:endParaRPr lang="hu-HU" sz="1800" b="1" dirty="0"/>
          </a:p>
          <a:p>
            <a:pPr marL="285750" indent="-285750" algn="ctr">
              <a:buSzPct val="110000"/>
              <a:buBlip>
                <a:blip r:embed="rId3">
                  <a:extLst>
                    <a:ext uri="{96DAC541-7B7A-43D3-8B79-37D633B846F1}">
                      <asvg:svgBlip xmlns:asvg="http://schemas.microsoft.com/office/drawing/2016/SVG/main" r:embed="rId4"/>
                    </a:ext>
                  </a:extLst>
                </a:blip>
              </a:buBlip>
            </a:pPr>
            <a:endParaRPr lang="hu-HU" sz="1800" dirty="0"/>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Szerinted mit jelent megbocsátani valakinek?</a:t>
            </a:r>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Mikor könnyű és mikor nehéz a megbocsátás?</a:t>
            </a:r>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Szerinted hányszor lehet ugyanannak az embernek megbocsátani?</a:t>
            </a:r>
          </a:p>
          <a:p>
            <a:pPr algn="ctr"/>
            <a:endParaRPr lang="hu-HU" dirty="0"/>
          </a:p>
        </p:txBody>
      </p:sp>
    </p:spTree>
    <p:extLst>
      <p:ext uri="{BB962C8B-B14F-4D97-AF65-F5344CB8AC3E}">
        <p14:creationId xmlns:p14="http://schemas.microsoft.com/office/powerpoint/2010/main" val="34482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2">
                                            <p:bg/>
                                          </p:spTgt>
                                        </p:tgtEl>
                                        <p:attrNameLst>
                                          <p:attrName>style.visibility</p:attrName>
                                        </p:attrNameLst>
                                      </p:cBhvr>
                                      <p:to>
                                        <p:strVal val="visible"/>
                                      </p:to>
                                    </p:set>
                                    <p:anim calcmode="lin" valueType="num">
                                      <p:cBhvr>
                                        <p:cTn id="23" dur="1000" fill="hold"/>
                                        <p:tgtEl>
                                          <p:spTgt spid="2">
                                            <p:bg/>
                                          </p:spTgt>
                                        </p:tgtEl>
                                        <p:attrNameLst>
                                          <p:attrName>ppt_w</p:attrName>
                                        </p:attrNameLst>
                                      </p:cBhvr>
                                      <p:tavLst>
                                        <p:tav tm="0">
                                          <p:val>
                                            <p:fltVal val="0"/>
                                          </p:val>
                                        </p:tav>
                                        <p:tav tm="100000">
                                          <p:val>
                                            <p:strVal val="#ppt_w"/>
                                          </p:val>
                                        </p:tav>
                                      </p:tavLst>
                                    </p:anim>
                                    <p:anim calcmode="lin" valueType="num">
                                      <p:cBhvr>
                                        <p:cTn id="24" dur="1000" fill="hold"/>
                                        <p:tgtEl>
                                          <p:spTgt spid="2">
                                            <p:bg/>
                                          </p:spTgt>
                                        </p:tgtEl>
                                        <p:attrNameLst>
                                          <p:attrName>ppt_h</p:attrName>
                                        </p:attrNameLst>
                                      </p:cBhvr>
                                      <p:tavLst>
                                        <p:tav tm="0">
                                          <p:val>
                                            <p:fltVal val="0"/>
                                          </p:val>
                                        </p:tav>
                                        <p:tav tm="100000">
                                          <p:val>
                                            <p:strVal val="#ppt_h"/>
                                          </p:val>
                                        </p:tav>
                                      </p:tavLst>
                                    </p:anim>
                                    <p:anim calcmode="lin" valueType="num">
                                      <p:cBhvr>
                                        <p:cTn id="25" dur="1000" fill="hold"/>
                                        <p:tgtEl>
                                          <p:spTgt spid="2">
                                            <p:bg/>
                                          </p:spTgt>
                                        </p:tgtEl>
                                        <p:attrNameLst>
                                          <p:attrName>style.rotation</p:attrName>
                                        </p:attrNameLst>
                                      </p:cBhvr>
                                      <p:tavLst>
                                        <p:tav tm="0">
                                          <p:val>
                                            <p:fltVal val="90"/>
                                          </p:val>
                                        </p:tav>
                                        <p:tav tm="100000">
                                          <p:val>
                                            <p:fltVal val="0"/>
                                          </p:val>
                                        </p:tav>
                                      </p:tavLst>
                                    </p:anim>
                                    <p:animEffect transition="in" filter="fade">
                                      <p:cBhvr>
                                        <p:cTn id="26" dur="1000"/>
                                        <p:tgtEl>
                                          <p:spTgt spid="2">
                                            <p:bg/>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p:cTn id="2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calcmode="lin" valueType="num">
                                      <p:cBhvr>
                                        <p:cTn id="5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643525-DAA6-4D1A-8792-98CE0E0C3198}"/>
              </a:ext>
            </a:extLst>
          </p:cNvPr>
          <p:cNvSpPr>
            <a:spLocks noGrp="1"/>
          </p:cNvSpPr>
          <p:nvPr>
            <p:ph type="title"/>
          </p:nvPr>
        </p:nvSpPr>
        <p:spPr>
          <a:xfrm rot="161729">
            <a:off x="1057061" y="531510"/>
            <a:ext cx="7029878" cy="760139"/>
          </a:xfrm>
        </p:spPr>
        <p:txBody>
          <a:bodyPr/>
          <a:lstStyle/>
          <a:p>
            <a:r>
              <a:rPr lang="hu-HU" sz="2400" dirty="0">
                <a:latin typeface="+mj-lt"/>
              </a:rPr>
              <a:t>Történetek</a:t>
            </a:r>
          </a:p>
        </p:txBody>
      </p:sp>
      <p:pic>
        <p:nvPicPr>
          <p:cNvPr id="2050" name="foci" descr="Labdarúgó, Labda, Sport, Futball, Kerek, Fekete Fehér">
            <a:extLst>
              <a:ext uri="{FF2B5EF4-FFF2-40B4-BE49-F238E27FC236}">
                <a16:creationId xmlns:a16="http://schemas.microsoft.com/office/drawing/2014/main" id="{E95DD040-3499-416D-AB3D-06C179D5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28" y="1918883"/>
            <a:ext cx="1930103" cy="1930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fest" descr="Art, Vegyes, Festék, Festmény, Vektorok">
            <a:extLst>
              <a:ext uri="{FF2B5EF4-FFF2-40B4-BE49-F238E27FC236}">
                <a16:creationId xmlns:a16="http://schemas.microsoft.com/office/drawing/2014/main" id="{5B49B793-D52B-47DF-8C9F-1F58F1E45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417"/>
          <a:stretch/>
        </p:blipFill>
        <p:spPr bwMode="auto">
          <a:xfrm>
            <a:off x="5491871" y="1801925"/>
            <a:ext cx="2301919" cy="2429995"/>
          </a:xfrm>
          <a:prstGeom prst="rect">
            <a:avLst/>
          </a:prstGeom>
          <a:noFill/>
          <a:extLst>
            <a:ext uri="{909E8E84-426E-40DD-AFC4-6F175D3DCCD1}">
              <a14:hiddenFill xmlns:a14="http://schemas.microsoft.com/office/drawing/2010/main">
                <a:solidFill>
                  <a:srgbClr val="FFFFFF"/>
                </a:solidFill>
              </a14:hiddenFill>
            </a:ext>
          </a:extLst>
        </p:spPr>
      </p:pic>
      <p:sp>
        <p:nvSpPr>
          <p:cNvPr id="4" name="petisz">
            <a:extLst>
              <a:ext uri="{FF2B5EF4-FFF2-40B4-BE49-F238E27FC236}">
                <a16:creationId xmlns:a16="http://schemas.microsoft.com/office/drawing/2014/main" id="{1E650B9D-D9F2-4F79-9C8B-E7FDC3A6A9A7}"/>
              </a:ext>
            </a:extLst>
          </p:cNvPr>
          <p:cNvSpPr/>
          <p:nvPr/>
        </p:nvSpPr>
        <p:spPr>
          <a:xfrm>
            <a:off x="903767" y="1450919"/>
            <a:ext cx="4588104" cy="278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Peti és Robi jó barátok, de külön focicsapatban játszanak.</a:t>
            </a:r>
          </a:p>
          <a:p>
            <a:pPr algn="ctr"/>
            <a:r>
              <a:rPr lang="hu-HU" dirty="0">
                <a:solidFill>
                  <a:schemeClr val="tx1"/>
                </a:solidFill>
              </a:rPr>
              <a:t>A hétvégén csapataik egymás ellen játszottak. Robi lőtt is egy gólt, de olyan áron, hogy Petit egy szabálytalan becsúszással cselezte ki.</a:t>
            </a:r>
          </a:p>
          <a:p>
            <a:pPr algn="ctr"/>
            <a:r>
              <a:rPr lang="hu-HU" dirty="0">
                <a:solidFill>
                  <a:schemeClr val="tx1"/>
                </a:solidFill>
              </a:rPr>
              <a:t>A bíró nem vette észre a szabálytalanságot, így a gól érvényes lett és Robiék nyertek.</a:t>
            </a:r>
          </a:p>
          <a:p>
            <a:pPr algn="ctr"/>
            <a:r>
              <a:rPr lang="hu-HU" dirty="0">
                <a:solidFill>
                  <a:schemeClr val="tx1"/>
                </a:solidFill>
              </a:rPr>
              <a:t>Peti nagyon megharagudott a barátjára és ezt másnap el is mondta neki.</a:t>
            </a:r>
          </a:p>
          <a:p>
            <a:pPr algn="ctr"/>
            <a:r>
              <a:rPr lang="hu-HU" dirty="0">
                <a:solidFill>
                  <a:schemeClr val="tx1"/>
                </a:solidFill>
              </a:rPr>
              <a:t>Robi nagyon elszégyellte magát és bocsánatot kért Petitől. Viszont azt is elmondta, hogy szerinte hasonló helyzetben Peti is szabálytalankodott volna.</a:t>
            </a:r>
          </a:p>
        </p:txBody>
      </p:sp>
      <p:sp>
        <p:nvSpPr>
          <p:cNvPr id="7" name="margósz">
            <a:extLst>
              <a:ext uri="{FF2B5EF4-FFF2-40B4-BE49-F238E27FC236}">
                <a16:creationId xmlns:a16="http://schemas.microsoft.com/office/drawing/2014/main" id="{BBD24800-9F73-4C3A-B5D5-537EDE10C4CD}"/>
              </a:ext>
            </a:extLst>
          </p:cNvPr>
          <p:cNvSpPr/>
          <p:nvPr/>
        </p:nvSpPr>
        <p:spPr>
          <a:xfrm>
            <a:off x="3512945" y="1493433"/>
            <a:ext cx="4588104" cy="278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Réka és Margó nagyon jó barátnők és padtársak voltak az iskolában. Réka azonban egy valamit sosem szeretett: Margó sokkal ügyesebben rajzolt nála.</a:t>
            </a:r>
          </a:p>
          <a:p>
            <a:pPr algn="ctr"/>
            <a:r>
              <a:rPr lang="hu-HU" dirty="0">
                <a:solidFill>
                  <a:schemeClr val="tx1"/>
                </a:solidFill>
              </a:rPr>
              <a:t>Ezért az egyik rajzórán, amíg Margó nem figyelt, leöntötte koszos vízzel a már kész festményét.</a:t>
            </a:r>
          </a:p>
          <a:p>
            <a:pPr algn="ctr"/>
            <a:r>
              <a:rPr lang="hu-HU" dirty="0">
                <a:solidFill>
                  <a:schemeClr val="tx1"/>
                </a:solidFill>
              </a:rPr>
              <a:t>Margó nagyon szomorú lett és még meg is fordult a fejében, hogy talán barátnője nem véletlenül hibázott.</a:t>
            </a:r>
          </a:p>
          <a:p>
            <a:pPr algn="ctr"/>
            <a:r>
              <a:rPr lang="hu-HU" dirty="0">
                <a:solidFill>
                  <a:schemeClr val="tx1"/>
                </a:solidFill>
              </a:rPr>
              <a:t>Réka rögtön bocsánatot kért padtársától és megígérte, hogy máskor jobban fog vigyázni.</a:t>
            </a:r>
          </a:p>
        </p:txBody>
      </p:sp>
      <p:sp>
        <p:nvSpPr>
          <p:cNvPr id="5" name="petik">
            <a:extLst>
              <a:ext uri="{FF2B5EF4-FFF2-40B4-BE49-F238E27FC236}">
                <a16:creationId xmlns:a16="http://schemas.microsoft.com/office/drawing/2014/main" id="{DEA9192E-6518-4EFB-AE3A-8FD13009589D}"/>
              </a:ext>
            </a:extLst>
          </p:cNvPr>
          <p:cNvSpPr/>
          <p:nvPr/>
        </p:nvSpPr>
        <p:spPr>
          <a:xfrm>
            <a:off x="1275907" y="4231920"/>
            <a:ext cx="6517883" cy="7547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1800" dirty="0">
                <a:solidFill>
                  <a:schemeClr val="tx1"/>
                </a:solidFill>
              </a:rPr>
              <a:t>Szerinted hogyan folytatódna a történet? Írd le 2-3 mondatban Peti szemszögéből!</a:t>
            </a:r>
          </a:p>
        </p:txBody>
      </p:sp>
      <p:sp>
        <p:nvSpPr>
          <p:cNvPr id="9" name="margók">
            <a:extLst>
              <a:ext uri="{FF2B5EF4-FFF2-40B4-BE49-F238E27FC236}">
                <a16:creationId xmlns:a16="http://schemas.microsoft.com/office/drawing/2014/main" id="{DF13F23B-98C6-40E0-BDD4-697738CC3F94}"/>
              </a:ext>
            </a:extLst>
          </p:cNvPr>
          <p:cNvSpPr/>
          <p:nvPr/>
        </p:nvSpPr>
        <p:spPr>
          <a:xfrm>
            <a:off x="1275907" y="4231920"/>
            <a:ext cx="6517883" cy="7547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1800" dirty="0">
                <a:solidFill>
                  <a:schemeClr val="tx1"/>
                </a:solidFill>
              </a:rPr>
              <a:t>Szerinted hogyan folytatódna a történet? </a:t>
            </a:r>
          </a:p>
        </p:txBody>
      </p:sp>
      <p:sp>
        <p:nvSpPr>
          <p:cNvPr id="6" name="Ellipszis 5">
            <a:hlinkClick r:id="" action="ppaction://hlinkshowjump?jump=nextslide"/>
            <a:extLst>
              <a:ext uri="{FF2B5EF4-FFF2-40B4-BE49-F238E27FC236}">
                <a16:creationId xmlns:a16="http://schemas.microsoft.com/office/drawing/2014/main" id="{F302FD90-C257-4C85-8A1C-D727F0069B3A}"/>
              </a:ext>
            </a:extLst>
          </p:cNvPr>
          <p:cNvSpPr/>
          <p:nvPr/>
        </p:nvSpPr>
        <p:spPr>
          <a:xfrm>
            <a:off x="7868093" y="4444409"/>
            <a:ext cx="1180214" cy="542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Tovább</a:t>
            </a:r>
          </a:p>
        </p:txBody>
      </p:sp>
      <p:pic>
        <p:nvPicPr>
          <p:cNvPr id="11" name="Kép 10">
            <a:extLst>
              <a:ext uri="{FF2B5EF4-FFF2-40B4-BE49-F238E27FC236}">
                <a16:creationId xmlns:a16="http://schemas.microsoft.com/office/drawing/2014/main" id="{80B55DD7-4ABD-4998-ABAA-85043AF38B0D}"/>
              </a:ext>
            </a:extLst>
          </p:cNvPr>
          <p:cNvPicPr>
            <a:picLocks noChangeAspect="1"/>
          </p:cNvPicPr>
          <p:nvPr/>
        </p:nvPicPr>
        <p:blipFill>
          <a:blip r:embed="rId4"/>
          <a:stretch>
            <a:fillRect/>
          </a:stretch>
        </p:blipFill>
        <p:spPr>
          <a:xfrm>
            <a:off x="7754919" y="0"/>
            <a:ext cx="1389081" cy="1368000"/>
          </a:xfrm>
          <a:prstGeom prst="rect">
            <a:avLst/>
          </a:prstGeom>
        </p:spPr>
      </p:pic>
    </p:spTree>
    <p:extLst>
      <p:ext uri="{BB962C8B-B14F-4D97-AF65-F5344CB8AC3E}">
        <p14:creationId xmlns:p14="http://schemas.microsoft.com/office/powerpoint/2010/main" val="9254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par>
                                <p:cTn id="14" presetID="53"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500" fill="hold"/>
                                        <p:tgtEl>
                                          <p:spTgt spid="2052"/>
                                        </p:tgtEl>
                                        <p:attrNameLst>
                                          <p:attrName>ppt_w</p:attrName>
                                        </p:attrNameLst>
                                      </p:cBhvr>
                                      <p:tavLst>
                                        <p:tav tm="0">
                                          <p:val>
                                            <p:fltVal val="0"/>
                                          </p:val>
                                        </p:tav>
                                        <p:tav tm="100000">
                                          <p:val>
                                            <p:strVal val="#ppt_w"/>
                                          </p:val>
                                        </p:tav>
                                      </p:tavLst>
                                    </p:anim>
                                    <p:anim calcmode="lin" valueType="num">
                                      <p:cBhvr>
                                        <p:cTn id="17" dur="500" fill="hold"/>
                                        <p:tgtEl>
                                          <p:spTgt spid="2052"/>
                                        </p:tgtEl>
                                        <p:attrNameLst>
                                          <p:attrName>ppt_h</p:attrName>
                                        </p:attrNameLst>
                                      </p:cBhvr>
                                      <p:tavLst>
                                        <p:tav tm="0">
                                          <p:val>
                                            <p:fltVal val="0"/>
                                          </p:val>
                                        </p:tav>
                                        <p:tav tm="100000">
                                          <p:val>
                                            <p:strVal val="#ppt_h"/>
                                          </p:val>
                                        </p:tav>
                                      </p:tavLst>
                                    </p:anim>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50"/>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nextCondLst>
                <p:cond evt="onClick" delay="0">
                  <p:tgtEl>
                    <p:spTgt spid="2050"/>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nextCondLst>
                <p:cond evt="onClick" delay="0">
                  <p:tgtEl>
                    <p:spTgt spid="2052"/>
                  </p:tgtEl>
                </p:cond>
              </p:nextCondLst>
            </p:seq>
          </p:childTnLst>
        </p:cTn>
      </p:par>
    </p:tnLst>
    <p:bldLst>
      <p:bldP spid="2" grpId="0"/>
      <p:bldP spid="4" grpId="0" animBg="1"/>
      <p:bldP spid="7" grpId="0" animBg="1"/>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C90BD1-34EB-4338-96AF-AAE2A7B9EA63}"/>
              </a:ext>
            </a:extLst>
          </p:cNvPr>
          <p:cNvSpPr>
            <a:spLocks noGrp="1"/>
          </p:cNvSpPr>
          <p:nvPr>
            <p:ph type="title"/>
          </p:nvPr>
        </p:nvSpPr>
        <p:spPr>
          <a:xfrm>
            <a:off x="1057061" y="1561657"/>
            <a:ext cx="7029878" cy="2020186"/>
          </a:xfrm>
        </p:spPr>
        <p:txBody>
          <a:bodyPr/>
          <a:lstStyle/>
          <a:p>
            <a:pPr algn="ctr"/>
            <a:r>
              <a:rPr lang="hu-HU" sz="2400" dirty="0">
                <a:latin typeface="+mj-lt"/>
              </a:rPr>
              <a:t>A megbocsátás nem könnyű, mert ha valaki fájdalmat okoz nekünk, azon nehéz túllépni.</a:t>
            </a:r>
            <a:br>
              <a:rPr lang="hu-HU" sz="2400" dirty="0">
                <a:latin typeface="+mj-lt"/>
              </a:rPr>
            </a:br>
            <a:br>
              <a:rPr lang="hu-HU" sz="2400" dirty="0">
                <a:latin typeface="+mj-lt"/>
              </a:rPr>
            </a:br>
            <a:r>
              <a:rPr lang="hu-HU" sz="2400" dirty="0">
                <a:latin typeface="+mj-lt"/>
              </a:rPr>
              <a:t>Ezzel kapcsolatban olvasunk most el egy bibliai történetet.</a:t>
            </a:r>
          </a:p>
        </p:txBody>
      </p:sp>
      <p:pic>
        <p:nvPicPr>
          <p:cNvPr id="4" name="Kép 3">
            <a:extLst>
              <a:ext uri="{FF2B5EF4-FFF2-40B4-BE49-F238E27FC236}">
                <a16:creationId xmlns:a16="http://schemas.microsoft.com/office/drawing/2014/main" id="{D2610323-B6E7-4E37-80DC-C0FF8BCA0C7F}"/>
              </a:ext>
            </a:extLst>
          </p:cNvPr>
          <p:cNvPicPr>
            <a:picLocks noChangeAspect="1"/>
          </p:cNvPicPr>
          <p:nvPr/>
        </p:nvPicPr>
        <p:blipFill rotWithShape="1">
          <a:blip r:embed="rId2"/>
          <a:srcRect l="1077" t="887" r="2783" b="-887"/>
          <a:stretch/>
        </p:blipFill>
        <p:spPr>
          <a:xfrm>
            <a:off x="7776000" y="3775500"/>
            <a:ext cx="1368000" cy="1368000"/>
          </a:xfrm>
          <a:prstGeom prst="rect">
            <a:avLst/>
          </a:prstGeom>
        </p:spPr>
      </p:pic>
      <p:sp>
        <p:nvSpPr>
          <p:cNvPr id="5" name="Cím 1">
            <a:extLst>
              <a:ext uri="{FF2B5EF4-FFF2-40B4-BE49-F238E27FC236}">
                <a16:creationId xmlns:a16="http://schemas.microsoft.com/office/drawing/2014/main" id="{6C7EC66B-F9A6-42C5-ADC8-AC5AF2BB0DFA}"/>
              </a:ext>
            </a:extLst>
          </p:cNvPr>
          <p:cNvSpPr txBox="1">
            <a:spLocks/>
          </p:cNvSpPr>
          <p:nvPr/>
        </p:nvSpPr>
        <p:spPr>
          <a:xfrm>
            <a:off x="825707" y="1561657"/>
            <a:ext cx="7029878" cy="20201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400" dirty="0">
                <a:latin typeface="+mj-lt"/>
              </a:rPr>
              <a:t>Szerinted történt megbocsátás az előző történetben?</a:t>
            </a:r>
          </a:p>
          <a:p>
            <a:pPr algn="ctr"/>
            <a:r>
              <a:rPr lang="hu-HU" sz="2400" dirty="0">
                <a:latin typeface="+mj-lt"/>
              </a:rPr>
              <a:t>Vajon mi tette nehézzé a megbocsátást?</a:t>
            </a:r>
          </a:p>
          <a:p>
            <a:pPr algn="ctr"/>
            <a:r>
              <a:rPr lang="hu-HU" sz="2400" dirty="0">
                <a:latin typeface="+mj-lt"/>
              </a:rPr>
              <a:t>Beszéljétek meg!</a:t>
            </a:r>
          </a:p>
          <a:p>
            <a:pPr algn="ctr"/>
            <a:endParaRPr lang="hu-HU" sz="2400" dirty="0">
              <a:latin typeface="+mj-lt"/>
            </a:endParaRPr>
          </a:p>
        </p:txBody>
      </p:sp>
    </p:spTree>
    <p:extLst>
      <p:ext uri="{BB962C8B-B14F-4D97-AF65-F5344CB8AC3E}">
        <p14:creationId xmlns:p14="http://schemas.microsoft.com/office/powerpoint/2010/main" val="18852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sp>
        <p:nvSpPr>
          <p:cNvPr id="5" name="Szövegdoboz 4">
            <a:extLst>
              <a:ext uri="{FF2B5EF4-FFF2-40B4-BE49-F238E27FC236}">
                <a16:creationId xmlns:a16="http://schemas.microsoft.com/office/drawing/2014/main" id="{FE113C28-3E2C-4833-823D-C08BFF9EE1D3}"/>
              </a:ext>
            </a:extLst>
          </p:cNvPr>
          <p:cNvSpPr txBox="1"/>
          <p:nvPr/>
        </p:nvSpPr>
        <p:spPr>
          <a:xfrm>
            <a:off x="1432192" y="1237287"/>
            <a:ext cx="5205470" cy="3139321"/>
          </a:xfrm>
          <a:prstGeom prst="rect">
            <a:avLst/>
          </a:prstGeom>
          <a:noFill/>
        </p:spPr>
        <p:txBody>
          <a:bodyPr wrap="square">
            <a:spAutoFit/>
          </a:bodyPr>
          <a:lstStyle/>
          <a:p>
            <a:pPr algn="just"/>
            <a:r>
              <a:rPr lang="hu-HU" sz="1800" b="0" i="0" dirty="0">
                <a:solidFill>
                  <a:srgbClr val="000000"/>
                </a:solidFill>
                <a:effectLst/>
                <a:latin typeface="+mj-lt"/>
              </a:rPr>
              <a:t>Péter egy olyan kérdéssel kereste meg Jézust, ami talán neked is kérdés lehet. Odament Jézushoz, és ezt kérdezte tőle:</a:t>
            </a:r>
          </a:p>
          <a:p>
            <a:pPr algn="just"/>
            <a:endParaRPr lang="hu-HU" sz="1800" b="0" i="0" dirty="0">
              <a:solidFill>
                <a:srgbClr val="000000"/>
              </a:solidFill>
              <a:effectLst/>
              <a:latin typeface="+mj-lt"/>
            </a:endParaRPr>
          </a:p>
          <a:p>
            <a:pPr algn="just"/>
            <a:r>
              <a:rPr lang="hu-HU" sz="1800" b="0" dirty="0">
                <a:solidFill>
                  <a:srgbClr val="000000"/>
                </a:solidFill>
                <a:effectLst/>
                <a:latin typeface="+mj-lt"/>
              </a:rPr>
              <a:t>„– Uram, hányszor kell megbocsátanom az ellenem vétkező testvéremnek? Még hétszer is?</a:t>
            </a:r>
          </a:p>
          <a:p>
            <a:pPr algn="just"/>
            <a:r>
              <a:rPr lang="hu-HU" sz="1800" b="0" dirty="0">
                <a:solidFill>
                  <a:srgbClr val="000000"/>
                </a:solidFill>
                <a:effectLst/>
                <a:latin typeface="+mj-lt"/>
              </a:rPr>
              <a:t>Jézus így válaszolt.</a:t>
            </a:r>
          </a:p>
          <a:p>
            <a:pPr algn="just"/>
            <a:r>
              <a:rPr lang="hu-HU" sz="1800" b="0" dirty="0">
                <a:solidFill>
                  <a:srgbClr val="000000"/>
                </a:solidFill>
                <a:effectLst/>
                <a:latin typeface="+mj-lt"/>
              </a:rPr>
              <a:t>– Mondom neked, nemhogy hétszer, hanem még hetvenszer hétszer is.</a:t>
            </a:r>
          </a:p>
          <a:p>
            <a:pPr algn="just"/>
            <a:r>
              <a:rPr lang="hu-HU" sz="1800" b="0" dirty="0">
                <a:solidFill>
                  <a:srgbClr val="000000"/>
                </a:solidFill>
                <a:effectLst/>
                <a:latin typeface="+mj-lt"/>
              </a:rPr>
              <a:t>Majd egy példázattal magyarázta el Jézus, hogy mire gondol.”</a:t>
            </a:r>
          </a:p>
        </p:txBody>
      </p:sp>
    </p:spTree>
    <p:extLst>
      <p:ext uri="{BB962C8B-B14F-4D97-AF65-F5344CB8AC3E}">
        <p14:creationId xmlns:p14="http://schemas.microsoft.com/office/powerpoint/2010/main" val="12218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6323" t="6976" r="8615" b="8843"/>
          <a:stretch/>
        </p:blipFill>
        <p:spPr>
          <a:xfrm>
            <a:off x="5596568" y="2017593"/>
            <a:ext cx="2610999" cy="2346593"/>
          </a:xfrm>
          <a:custGeom>
            <a:avLst/>
            <a:gdLst>
              <a:gd name="csX0" fmla="*/ 0 w 2610999"/>
              <a:gd name="csY0" fmla="*/ 0 h 2346593"/>
              <a:gd name="csX1" fmla="*/ 469980 w 2610999"/>
              <a:gd name="csY1" fmla="*/ 0 h 2346593"/>
              <a:gd name="csX2" fmla="*/ 1044400 w 2610999"/>
              <a:gd name="csY2" fmla="*/ 0 h 2346593"/>
              <a:gd name="csX3" fmla="*/ 1514379 w 2610999"/>
              <a:gd name="csY3" fmla="*/ 0 h 2346593"/>
              <a:gd name="csX4" fmla="*/ 2088799 w 2610999"/>
              <a:gd name="csY4" fmla="*/ 0 h 2346593"/>
              <a:gd name="csX5" fmla="*/ 2610999 w 2610999"/>
              <a:gd name="csY5" fmla="*/ 0 h 2346593"/>
              <a:gd name="csX6" fmla="*/ 2610999 w 2610999"/>
              <a:gd name="csY6" fmla="*/ 610114 h 2346593"/>
              <a:gd name="csX7" fmla="*/ 2610999 w 2610999"/>
              <a:gd name="csY7" fmla="*/ 1126365 h 2346593"/>
              <a:gd name="csX8" fmla="*/ 2610999 w 2610999"/>
              <a:gd name="csY8" fmla="*/ 1642615 h 2346593"/>
              <a:gd name="csX9" fmla="*/ 2610999 w 2610999"/>
              <a:gd name="csY9" fmla="*/ 2346593 h 2346593"/>
              <a:gd name="csX10" fmla="*/ 2167129 w 2610999"/>
              <a:gd name="csY10" fmla="*/ 2346593 h 2346593"/>
              <a:gd name="csX11" fmla="*/ 1671039 w 2610999"/>
              <a:gd name="csY11" fmla="*/ 2346593 h 2346593"/>
              <a:gd name="csX12" fmla="*/ 1174950 w 2610999"/>
              <a:gd name="csY12" fmla="*/ 2346593 h 2346593"/>
              <a:gd name="csX13" fmla="*/ 652750 w 2610999"/>
              <a:gd name="csY13" fmla="*/ 2346593 h 2346593"/>
              <a:gd name="csX14" fmla="*/ 0 w 2610999"/>
              <a:gd name="csY14" fmla="*/ 2346593 h 2346593"/>
              <a:gd name="csX15" fmla="*/ 0 w 2610999"/>
              <a:gd name="csY15" fmla="*/ 1736479 h 2346593"/>
              <a:gd name="csX16" fmla="*/ 0 w 2610999"/>
              <a:gd name="csY16" fmla="*/ 1220228 h 2346593"/>
              <a:gd name="csX17" fmla="*/ 0 w 2610999"/>
              <a:gd name="csY17" fmla="*/ 610114 h 2346593"/>
              <a:gd name="csX18" fmla="*/ 0 w 2610999"/>
              <a:gd name="csY18" fmla="*/ 0 h 23465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10999" h="2346593" fill="none" extrusionOk="0">
                <a:moveTo>
                  <a:pt x="0" y="0"/>
                </a:moveTo>
                <a:cubicBezTo>
                  <a:pt x="202716" y="-55250"/>
                  <a:pt x="300045" y="31967"/>
                  <a:pt x="469980" y="0"/>
                </a:cubicBezTo>
                <a:cubicBezTo>
                  <a:pt x="639915" y="-31967"/>
                  <a:pt x="818397" y="45580"/>
                  <a:pt x="1044400" y="0"/>
                </a:cubicBezTo>
                <a:cubicBezTo>
                  <a:pt x="1270403" y="-45580"/>
                  <a:pt x="1331311" y="10181"/>
                  <a:pt x="1514379" y="0"/>
                </a:cubicBezTo>
                <a:cubicBezTo>
                  <a:pt x="1697447" y="-10181"/>
                  <a:pt x="1832494" y="13141"/>
                  <a:pt x="2088799" y="0"/>
                </a:cubicBezTo>
                <a:cubicBezTo>
                  <a:pt x="2345104" y="-13141"/>
                  <a:pt x="2487829" y="61220"/>
                  <a:pt x="2610999" y="0"/>
                </a:cubicBezTo>
                <a:cubicBezTo>
                  <a:pt x="2650715" y="130318"/>
                  <a:pt x="2541363" y="442667"/>
                  <a:pt x="2610999" y="610114"/>
                </a:cubicBezTo>
                <a:cubicBezTo>
                  <a:pt x="2680635" y="777561"/>
                  <a:pt x="2580881" y="997238"/>
                  <a:pt x="2610999" y="1126365"/>
                </a:cubicBezTo>
                <a:cubicBezTo>
                  <a:pt x="2641117" y="1255492"/>
                  <a:pt x="2556225" y="1497243"/>
                  <a:pt x="2610999" y="1642615"/>
                </a:cubicBezTo>
                <a:cubicBezTo>
                  <a:pt x="2665773" y="1787987"/>
                  <a:pt x="2542485" y="2130051"/>
                  <a:pt x="2610999" y="2346593"/>
                </a:cubicBezTo>
                <a:cubicBezTo>
                  <a:pt x="2399814" y="2348582"/>
                  <a:pt x="2341577" y="2318205"/>
                  <a:pt x="2167129" y="2346593"/>
                </a:cubicBezTo>
                <a:cubicBezTo>
                  <a:pt x="1992681" y="2374981"/>
                  <a:pt x="1845216" y="2316406"/>
                  <a:pt x="1671039" y="2346593"/>
                </a:cubicBezTo>
                <a:cubicBezTo>
                  <a:pt x="1496862" y="2376780"/>
                  <a:pt x="1304375" y="2312592"/>
                  <a:pt x="1174950" y="2346593"/>
                </a:cubicBezTo>
                <a:cubicBezTo>
                  <a:pt x="1045525" y="2380594"/>
                  <a:pt x="853011" y="2292620"/>
                  <a:pt x="652750" y="2346593"/>
                </a:cubicBezTo>
                <a:cubicBezTo>
                  <a:pt x="452489" y="2400566"/>
                  <a:pt x="298065" y="2313915"/>
                  <a:pt x="0" y="2346593"/>
                </a:cubicBezTo>
                <a:cubicBezTo>
                  <a:pt x="-11707" y="2139566"/>
                  <a:pt x="49464" y="1887297"/>
                  <a:pt x="0" y="1736479"/>
                </a:cubicBezTo>
                <a:cubicBezTo>
                  <a:pt x="-49464" y="1585661"/>
                  <a:pt x="46931" y="1330910"/>
                  <a:pt x="0" y="1220228"/>
                </a:cubicBezTo>
                <a:cubicBezTo>
                  <a:pt x="-46931" y="1109546"/>
                  <a:pt x="14338" y="842701"/>
                  <a:pt x="0" y="610114"/>
                </a:cubicBezTo>
                <a:cubicBezTo>
                  <a:pt x="-14338" y="377527"/>
                  <a:pt x="35776" y="300959"/>
                  <a:pt x="0" y="0"/>
                </a:cubicBezTo>
                <a:close/>
              </a:path>
              <a:path w="2610999" h="2346593" stroke="0" extrusionOk="0">
                <a:moveTo>
                  <a:pt x="0" y="0"/>
                </a:moveTo>
                <a:cubicBezTo>
                  <a:pt x="182304" y="-17904"/>
                  <a:pt x="309445" y="50034"/>
                  <a:pt x="469980" y="0"/>
                </a:cubicBezTo>
                <a:cubicBezTo>
                  <a:pt x="630515" y="-50034"/>
                  <a:pt x="739535" y="42744"/>
                  <a:pt x="913850" y="0"/>
                </a:cubicBezTo>
                <a:cubicBezTo>
                  <a:pt x="1088165" y="-42744"/>
                  <a:pt x="1327116" y="55905"/>
                  <a:pt x="1488269" y="0"/>
                </a:cubicBezTo>
                <a:cubicBezTo>
                  <a:pt x="1649422" y="-55905"/>
                  <a:pt x="1732669" y="38874"/>
                  <a:pt x="1932139" y="0"/>
                </a:cubicBezTo>
                <a:cubicBezTo>
                  <a:pt x="2131609" y="-38874"/>
                  <a:pt x="2376250" y="7743"/>
                  <a:pt x="2610999" y="0"/>
                </a:cubicBezTo>
                <a:cubicBezTo>
                  <a:pt x="2614811" y="289157"/>
                  <a:pt x="2577333" y="354441"/>
                  <a:pt x="2610999" y="633580"/>
                </a:cubicBezTo>
                <a:cubicBezTo>
                  <a:pt x="2644665" y="912719"/>
                  <a:pt x="2550121" y="1058493"/>
                  <a:pt x="2610999" y="1267160"/>
                </a:cubicBezTo>
                <a:cubicBezTo>
                  <a:pt x="2671877" y="1475827"/>
                  <a:pt x="2542177" y="1809363"/>
                  <a:pt x="2610999" y="2346593"/>
                </a:cubicBezTo>
                <a:cubicBezTo>
                  <a:pt x="2397663" y="2355882"/>
                  <a:pt x="2331917" y="2344121"/>
                  <a:pt x="2167129" y="2346593"/>
                </a:cubicBezTo>
                <a:cubicBezTo>
                  <a:pt x="2002341" y="2349065"/>
                  <a:pt x="1899243" y="2297071"/>
                  <a:pt x="1671039" y="2346593"/>
                </a:cubicBezTo>
                <a:cubicBezTo>
                  <a:pt x="1442835" y="2396115"/>
                  <a:pt x="1304599" y="2309713"/>
                  <a:pt x="1148840" y="2346593"/>
                </a:cubicBezTo>
                <a:cubicBezTo>
                  <a:pt x="993081" y="2383473"/>
                  <a:pt x="772636" y="2340262"/>
                  <a:pt x="652750" y="2346593"/>
                </a:cubicBezTo>
                <a:cubicBezTo>
                  <a:pt x="532864" y="2352924"/>
                  <a:pt x="215985" y="2294859"/>
                  <a:pt x="0" y="2346593"/>
                </a:cubicBezTo>
                <a:cubicBezTo>
                  <a:pt x="-30047" y="2159403"/>
                  <a:pt x="23719" y="2018675"/>
                  <a:pt x="0" y="1759945"/>
                </a:cubicBezTo>
                <a:cubicBezTo>
                  <a:pt x="-23719" y="1501215"/>
                  <a:pt x="60190" y="1343630"/>
                  <a:pt x="0" y="1126365"/>
                </a:cubicBezTo>
                <a:cubicBezTo>
                  <a:pt x="-60190" y="909100"/>
                  <a:pt x="37001" y="726632"/>
                  <a:pt x="0" y="586648"/>
                </a:cubicBezTo>
                <a:cubicBezTo>
                  <a:pt x="-37001" y="446664"/>
                  <a:pt x="29298" y="12454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7" name="Szövegdoboz 6">
            <a:extLst>
              <a:ext uri="{FF2B5EF4-FFF2-40B4-BE49-F238E27FC236}">
                <a16:creationId xmlns:a16="http://schemas.microsoft.com/office/drawing/2014/main" id="{AD2A9114-BF4F-45AF-9954-F14EF0FEE206}"/>
              </a:ext>
            </a:extLst>
          </p:cNvPr>
          <p:cNvSpPr txBox="1"/>
          <p:nvPr/>
        </p:nvSpPr>
        <p:spPr>
          <a:xfrm>
            <a:off x="831773" y="1178804"/>
            <a:ext cx="4665643" cy="3046988"/>
          </a:xfrm>
          <a:prstGeom prst="rect">
            <a:avLst/>
          </a:prstGeom>
          <a:noFill/>
        </p:spPr>
        <p:txBody>
          <a:bodyPr wrap="square">
            <a:spAutoFit/>
          </a:bodyPr>
          <a:lstStyle/>
          <a:p>
            <a:pPr algn="just"/>
            <a:r>
              <a:rPr lang="hu-HU" sz="1600" b="0" dirty="0">
                <a:solidFill>
                  <a:srgbClr val="000000"/>
                </a:solidFill>
                <a:effectLst/>
                <a:latin typeface="+mj-lt"/>
              </a:rPr>
              <a:t>„Ezért hasonló a mennyek országa ahhoz királyhoz, aki el akarta számoltatni szolgáit.</a:t>
            </a:r>
          </a:p>
          <a:p>
            <a:pPr algn="just"/>
            <a:endParaRPr lang="hu-HU" sz="1600" dirty="0">
              <a:latin typeface="+mj-lt"/>
            </a:endParaRPr>
          </a:p>
          <a:p>
            <a:pPr algn="just"/>
            <a:r>
              <a:rPr lang="hu-HU" sz="1600" b="0" dirty="0">
                <a:solidFill>
                  <a:srgbClr val="000000"/>
                </a:solidFill>
                <a:effectLst/>
                <a:latin typeface="+mj-lt"/>
              </a:rPr>
              <a:t> Amikor hozzákezdett, egy olyan embert vittek elé, aki tízezer talentummal volt adósa. Mivel nem volt miből fizetnie, megparancsolta az úr, hogy adják el őt és feleségét, gyermekeit és mindenét, amije van, és úgy fizesse meg.</a:t>
            </a:r>
          </a:p>
          <a:p>
            <a:pPr algn="just"/>
            <a:endParaRPr lang="hu-HU" sz="1600" dirty="0">
              <a:latin typeface="+mj-lt"/>
            </a:endParaRPr>
          </a:p>
          <a:p>
            <a:pPr algn="just"/>
            <a:r>
              <a:rPr lang="hu-HU" sz="1600" b="0" dirty="0">
                <a:solidFill>
                  <a:srgbClr val="000000"/>
                </a:solidFill>
                <a:effectLst/>
                <a:latin typeface="+mj-lt"/>
              </a:rPr>
              <a:t>A szolga ekkor leborult előtte, és így esedezett:</a:t>
            </a:r>
          </a:p>
          <a:p>
            <a:pPr algn="just"/>
            <a:r>
              <a:rPr lang="hu-HU" sz="1600" b="0" dirty="0">
                <a:solidFill>
                  <a:srgbClr val="000000"/>
                </a:solidFill>
                <a:effectLst/>
                <a:latin typeface="+mj-lt"/>
              </a:rPr>
              <a:t>– Légy türelemmel irántam, és mindent megfizetek neked.”</a:t>
            </a:r>
          </a:p>
        </p:txBody>
      </p:sp>
      <p:sp>
        <p:nvSpPr>
          <p:cNvPr id="2" name="Téglalap: lekerekített 1">
            <a:extLst>
              <a:ext uri="{FF2B5EF4-FFF2-40B4-BE49-F238E27FC236}">
                <a16:creationId xmlns:a16="http://schemas.microsoft.com/office/drawing/2014/main" id="{31EE14FA-50BC-4C1C-83EA-14C653A87FE9}"/>
              </a:ext>
            </a:extLst>
          </p:cNvPr>
          <p:cNvSpPr/>
          <p:nvPr/>
        </p:nvSpPr>
        <p:spPr>
          <a:xfrm>
            <a:off x="4731488" y="4686300"/>
            <a:ext cx="4412512"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A történethez felhasznált képek az </a:t>
            </a:r>
            <a:r>
              <a:rPr lang="hu-HU" dirty="0">
                <a:solidFill>
                  <a:srgbClr val="FF0000"/>
                </a:solidFill>
                <a:hlinkClick r:id="rId4">
                  <a:extLst>
                    <a:ext uri="{A12FA001-AC4F-418D-AE19-62706E023703}">
                      <ahyp:hlinkClr xmlns:ahyp="http://schemas.microsoft.com/office/drawing/2018/hyperlinkcolor" val="tx"/>
                    </a:ext>
                  </a:extLst>
                </a:hlinkClick>
              </a:rPr>
              <a:t>alábbi</a:t>
            </a:r>
            <a:r>
              <a:rPr lang="hu-HU" dirty="0"/>
              <a:t> ingyenesen elérhető </a:t>
            </a:r>
            <a:r>
              <a:rPr lang="hu-HU" dirty="0" err="1"/>
              <a:t>youtube</a:t>
            </a:r>
            <a:r>
              <a:rPr lang="hu-HU" dirty="0"/>
              <a:t> videóból származnak.</a:t>
            </a:r>
          </a:p>
        </p:txBody>
      </p:sp>
    </p:spTree>
    <p:extLst>
      <p:ext uri="{BB962C8B-B14F-4D97-AF65-F5344CB8AC3E}">
        <p14:creationId xmlns:p14="http://schemas.microsoft.com/office/powerpoint/2010/main" val="34214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anim calcmode="lin" valueType="num">
                                      <p:cBhvr>
                                        <p:cTn id="2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t="3302" b="3302"/>
          <a:stretch/>
        </p:blipFill>
        <p:spPr>
          <a:xfrm>
            <a:off x="888185" y="2086883"/>
            <a:ext cx="2989197" cy="2368628"/>
          </a:xfrm>
          <a:custGeom>
            <a:avLst/>
            <a:gdLst>
              <a:gd name="csX0" fmla="*/ 0 w 2989197"/>
              <a:gd name="csY0" fmla="*/ 0 h 2368628"/>
              <a:gd name="csX1" fmla="*/ 538055 w 2989197"/>
              <a:gd name="csY1" fmla="*/ 0 h 2368628"/>
              <a:gd name="csX2" fmla="*/ 1195679 w 2989197"/>
              <a:gd name="csY2" fmla="*/ 0 h 2368628"/>
              <a:gd name="csX3" fmla="*/ 1733734 w 2989197"/>
              <a:gd name="csY3" fmla="*/ 0 h 2368628"/>
              <a:gd name="csX4" fmla="*/ 2391358 w 2989197"/>
              <a:gd name="csY4" fmla="*/ 0 h 2368628"/>
              <a:gd name="csX5" fmla="*/ 2989197 w 2989197"/>
              <a:gd name="csY5" fmla="*/ 0 h 2368628"/>
              <a:gd name="csX6" fmla="*/ 2989197 w 2989197"/>
              <a:gd name="csY6" fmla="*/ 615843 h 2368628"/>
              <a:gd name="csX7" fmla="*/ 2989197 w 2989197"/>
              <a:gd name="csY7" fmla="*/ 1136941 h 2368628"/>
              <a:gd name="csX8" fmla="*/ 2989197 w 2989197"/>
              <a:gd name="csY8" fmla="*/ 1658040 h 2368628"/>
              <a:gd name="csX9" fmla="*/ 2989197 w 2989197"/>
              <a:gd name="csY9" fmla="*/ 2368628 h 2368628"/>
              <a:gd name="csX10" fmla="*/ 2481034 w 2989197"/>
              <a:gd name="csY10" fmla="*/ 2368628 h 2368628"/>
              <a:gd name="csX11" fmla="*/ 1913086 w 2989197"/>
              <a:gd name="csY11" fmla="*/ 2368628 h 2368628"/>
              <a:gd name="csX12" fmla="*/ 1345139 w 2989197"/>
              <a:gd name="csY12" fmla="*/ 2368628 h 2368628"/>
              <a:gd name="csX13" fmla="*/ 747299 w 2989197"/>
              <a:gd name="csY13" fmla="*/ 2368628 h 2368628"/>
              <a:gd name="csX14" fmla="*/ 0 w 2989197"/>
              <a:gd name="csY14" fmla="*/ 2368628 h 2368628"/>
              <a:gd name="csX15" fmla="*/ 0 w 2989197"/>
              <a:gd name="csY15" fmla="*/ 1752785 h 2368628"/>
              <a:gd name="csX16" fmla="*/ 0 w 2989197"/>
              <a:gd name="csY16" fmla="*/ 1231687 h 2368628"/>
              <a:gd name="csX17" fmla="*/ 0 w 2989197"/>
              <a:gd name="csY17" fmla="*/ 615843 h 2368628"/>
              <a:gd name="csX18" fmla="*/ 0 w 2989197"/>
              <a:gd name="csY18" fmla="*/ 0 h 2368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989197" h="2368628" fill="none" extrusionOk="0">
                <a:moveTo>
                  <a:pt x="0" y="0"/>
                </a:moveTo>
                <a:cubicBezTo>
                  <a:pt x="192481" y="-61281"/>
                  <a:pt x="270430" y="3923"/>
                  <a:pt x="538055" y="0"/>
                </a:cubicBezTo>
                <a:cubicBezTo>
                  <a:pt x="805680" y="-3923"/>
                  <a:pt x="879095" y="61335"/>
                  <a:pt x="1195679" y="0"/>
                </a:cubicBezTo>
                <a:cubicBezTo>
                  <a:pt x="1512263" y="-61335"/>
                  <a:pt x="1583126" y="18082"/>
                  <a:pt x="1733734" y="0"/>
                </a:cubicBezTo>
                <a:cubicBezTo>
                  <a:pt x="1884343" y="-18082"/>
                  <a:pt x="2169785" y="51669"/>
                  <a:pt x="2391358" y="0"/>
                </a:cubicBezTo>
                <a:cubicBezTo>
                  <a:pt x="2612931" y="-51669"/>
                  <a:pt x="2694173" y="65583"/>
                  <a:pt x="2989197" y="0"/>
                </a:cubicBezTo>
                <a:cubicBezTo>
                  <a:pt x="3027039" y="307652"/>
                  <a:pt x="2952249" y="357751"/>
                  <a:pt x="2989197" y="615843"/>
                </a:cubicBezTo>
                <a:cubicBezTo>
                  <a:pt x="3026145" y="873935"/>
                  <a:pt x="2946869" y="927729"/>
                  <a:pt x="2989197" y="1136941"/>
                </a:cubicBezTo>
                <a:cubicBezTo>
                  <a:pt x="3031525" y="1346153"/>
                  <a:pt x="2953191" y="1494230"/>
                  <a:pt x="2989197" y="1658040"/>
                </a:cubicBezTo>
                <a:cubicBezTo>
                  <a:pt x="3025203" y="1821850"/>
                  <a:pt x="2963796" y="2106387"/>
                  <a:pt x="2989197" y="2368628"/>
                </a:cubicBezTo>
                <a:cubicBezTo>
                  <a:pt x="2788200" y="2405090"/>
                  <a:pt x="2645047" y="2365297"/>
                  <a:pt x="2481034" y="2368628"/>
                </a:cubicBezTo>
                <a:cubicBezTo>
                  <a:pt x="2317021" y="2371959"/>
                  <a:pt x="2178416" y="2366964"/>
                  <a:pt x="1913086" y="2368628"/>
                </a:cubicBezTo>
                <a:cubicBezTo>
                  <a:pt x="1647756" y="2370292"/>
                  <a:pt x="1549769" y="2335840"/>
                  <a:pt x="1345139" y="2368628"/>
                </a:cubicBezTo>
                <a:cubicBezTo>
                  <a:pt x="1140509" y="2401416"/>
                  <a:pt x="870577" y="2317117"/>
                  <a:pt x="747299" y="2368628"/>
                </a:cubicBezTo>
                <a:cubicBezTo>
                  <a:pt x="624021" y="2420139"/>
                  <a:pt x="157019" y="2305371"/>
                  <a:pt x="0" y="2368628"/>
                </a:cubicBezTo>
                <a:cubicBezTo>
                  <a:pt x="-26508" y="2127099"/>
                  <a:pt x="50309" y="1930182"/>
                  <a:pt x="0" y="1752785"/>
                </a:cubicBezTo>
                <a:cubicBezTo>
                  <a:pt x="-50309" y="1575388"/>
                  <a:pt x="26441" y="1401844"/>
                  <a:pt x="0" y="1231687"/>
                </a:cubicBezTo>
                <a:cubicBezTo>
                  <a:pt x="-26441" y="1061530"/>
                  <a:pt x="13294" y="854053"/>
                  <a:pt x="0" y="615843"/>
                </a:cubicBezTo>
                <a:cubicBezTo>
                  <a:pt x="-13294" y="377633"/>
                  <a:pt x="26692" y="145726"/>
                  <a:pt x="0" y="0"/>
                </a:cubicBezTo>
                <a:close/>
              </a:path>
              <a:path w="2989197" h="2368628" stroke="0" extrusionOk="0">
                <a:moveTo>
                  <a:pt x="0" y="0"/>
                </a:moveTo>
                <a:cubicBezTo>
                  <a:pt x="182509" y="-47321"/>
                  <a:pt x="397978" y="21835"/>
                  <a:pt x="538055" y="0"/>
                </a:cubicBezTo>
                <a:cubicBezTo>
                  <a:pt x="678133" y="-21835"/>
                  <a:pt x="811581" y="5514"/>
                  <a:pt x="1046219" y="0"/>
                </a:cubicBezTo>
                <a:cubicBezTo>
                  <a:pt x="1280857" y="-5514"/>
                  <a:pt x="1554266" y="20900"/>
                  <a:pt x="1703842" y="0"/>
                </a:cubicBezTo>
                <a:cubicBezTo>
                  <a:pt x="1853418" y="-20900"/>
                  <a:pt x="2066109" y="36446"/>
                  <a:pt x="2212006" y="0"/>
                </a:cubicBezTo>
                <a:cubicBezTo>
                  <a:pt x="2357903" y="-36446"/>
                  <a:pt x="2772269" y="37399"/>
                  <a:pt x="2989197" y="0"/>
                </a:cubicBezTo>
                <a:cubicBezTo>
                  <a:pt x="3054523" y="233032"/>
                  <a:pt x="2933808" y="370046"/>
                  <a:pt x="2989197" y="639530"/>
                </a:cubicBezTo>
                <a:cubicBezTo>
                  <a:pt x="3044586" y="909014"/>
                  <a:pt x="2934939" y="1005870"/>
                  <a:pt x="2989197" y="1279059"/>
                </a:cubicBezTo>
                <a:cubicBezTo>
                  <a:pt x="3043455" y="1552248"/>
                  <a:pt x="2925999" y="1829447"/>
                  <a:pt x="2989197" y="2368628"/>
                </a:cubicBezTo>
                <a:cubicBezTo>
                  <a:pt x="2868401" y="2416917"/>
                  <a:pt x="2619046" y="2337337"/>
                  <a:pt x="2481034" y="2368628"/>
                </a:cubicBezTo>
                <a:cubicBezTo>
                  <a:pt x="2343022" y="2399919"/>
                  <a:pt x="2176623" y="2324683"/>
                  <a:pt x="1913086" y="2368628"/>
                </a:cubicBezTo>
                <a:cubicBezTo>
                  <a:pt x="1649549" y="2412573"/>
                  <a:pt x="1488569" y="2306785"/>
                  <a:pt x="1315247" y="2368628"/>
                </a:cubicBezTo>
                <a:cubicBezTo>
                  <a:pt x="1141925" y="2430471"/>
                  <a:pt x="949213" y="2310267"/>
                  <a:pt x="747299" y="2368628"/>
                </a:cubicBezTo>
                <a:cubicBezTo>
                  <a:pt x="545385" y="2426989"/>
                  <a:pt x="350776" y="2301832"/>
                  <a:pt x="0" y="2368628"/>
                </a:cubicBezTo>
                <a:cubicBezTo>
                  <a:pt x="-13548" y="2166580"/>
                  <a:pt x="54647" y="1926904"/>
                  <a:pt x="0" y="1776471"/>
                </a:cubicBezTo>
                <a:cubicBezTo>
                  <a:pt x="-54647" y="1626038"/>
                  <a:pt x="7914" y="1292311"/>
                  <a:pt x="0" y="1136941"/>
                </a:cubicBezTo>
                <a:cubicBezTo>
                  <a:pt x="-7914" y="981571"/>
                  <a:pt x="47519" y="736341"/>
                  <a:pt x="0" y="592157"/>
                </a:cubicBezTo>
                <a:cubicBezTo>
                  <a:pt x="-47519" y="447973"/>
                  <a:pt x="21903" y="192043"/>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8" name="Szövegdoboz 7">
            <a:extLst>
              <a:ext uri="{FF2B5EF4-FFF2-40B4-BE49-F238E27FC236}">
                <a16:creationId xmlns:a16="http://schemas.microsoft.com/office/drawing/2014/main" id="{768F8264-AE12-406C-B5A5-2A2539470EC0}"/>
              </a:ext>
            </a:extLst>
          </p:cNvPr>
          <p:cNvSpPr txBox="1"/>
          <p:nvPr/>
        </p:nvSpPr>
        <p:spPr>
          <a:xfrm>
            <a:off x="3590172" y="1023744"/>
            <a:ext cx="4665643" cy="1938992"/>
          </a:xfrm>
          <a:prstGeom prst="rect">
            <a:avLst/>
          </a:prstGeom>
          <a:noFill/>
        </p:spPr>
        <p:txBody>
          <a:bodyPr wrap="square">
            <a:spAutoFit/>
          </a:bodyPr>
          <a:lstStyle/>
          <a:p>
            <a:pPr algn="ctr"/>
            <a:r>
              <a:rPr lang="hu-HU" sz="2000" b="0" dirty="0">
                <a:solidFill>
                  <a:srgbClr val="000000"/>
                </a:solidFill>
                <a:effectLst/>
                <a:latin typeface="+mj-lt"/>
              </a:rPr>
              <a:t>„Az úr pedig megszánta a szolgát, elbocsátotta, és elengedte az adósságát. Amikor azonban kiment az a szolga, találkozott egyik szolgatársával, aki száz dénárral tartozott neki.”</a:t>
            </a:r>
            <a:endParaRPr lang="hu-HU" sz="1600" b="0" dirty="0">
              <a:solidFill>
                <a:srgbClr val="000000"/>
              </a:solidFill>
              <a:effectLst/>
              <a:latin typeface="+mj-lt"/>
            </a:endParaRPr>
          </a:p>
        </p:txBody>
      </p:sp>
    </p:spTree>
    <p:extLst>
      <p:ext uri="{BB962C8B-B14F-4D97-AF65-F5344CB8AC3E}">
        <p14:creationId xmlns:p14="http://schemas.microsoft.com/office/powerpoint/2010/main" val="31801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54809" t="23600" r="26096" b="31083"/>
          <a:stretch/>
        </p:blipFill>
        <p:spPr>
          <a:xfrm>
            <a:off x="5662669" y="1023692"/>
            <a:ext cx="2467779" cy="1924827"/>
          </a:xfrm>
          <a:custGeom>
            <a:avLst/>
            <a:gdLst>
              <a:gd name="csX0" fmla="*/ 0 w 2467779"/>
              <a:gd name="csY0" fmla="*/ 0 h 1924827"/>
              <a:gd name="csX1" fmla="*/ 444200 w 2467779"/>
              <a:gd name="csY1" fmla="*/ 0 h 1924827"/>
              <a:gd name="csX2" fmla="*/ 987112 w 2467779"/>
              <a:gd name="csY2" fmla="*/ 0 h 1924827"/>
              <a:gd name="csX3" fmla="*/ 1431312 w 2467779"/>
              <a:gd name="csY3" fmla="*/ 0 h 1924827"/>
              <a:gd name="csX4" fmla="*/ 1974223 w 2467779"/>
              <a:gd name="csY4" fmla="*/ 0 h 1924827"/>
              <a:gd name="csX5" fmla="*/ 2467779 w 2467779"/>
              <a:gd name="csY5" fmla="*/ 0 h 1924827"/>
              <a:gd name="csX6" fmla="*/ 2467779 w 2467779"/>
              <a:gd name="csY6" fmla="*/ 500455 h 1924827"/>
              <a:gd name="csX7" fmla="*/ 2467779 w 2467779"/>
              <a:gd name="csY7" fmla="*/ 923917 h 1924827"/>
              <a:gd name="csX8" fmla="*/ 2467779 w 2467779"/>
              <a:gd name="csY8" fmla="*/ 1347379 h 1924827"/>
              <a:gd name="csX9" fmla="*/ 2467779 w 2467779"/>
              <a:gd name="csY9" fmla="*/ 1924827 h 1924827"/>
              <a:gd name="csX10" fmla="*/ 2048257 w 2467779"/>
              <a:gd name="csY10" fmla="*/ 1924827 h 1924827"/>
              <a:gd name="csX11" fmla="*/ 1579379 w 2467779"/>
              <a:gd name="csY11" fmla="*/ 1924827 h 1924827"/>
              <a:gd name="csX12" fmla="*/ 1110501 w 2467779"/>
              <a:gd name="csY12" fmla="*/ 1924827 h 1924827"/>
              <a:gd name="csX13" fmla="*/ 616945 w 2467779"/>
              <a:gd name="csY13" fmla="*/ 1924827 h 1924827"/>
              <a:gd name="csX14" fmla="*/ 0 w 2467779"/>
              <a:gd name="csY14" fmla="*/ 1924827 h 1924827"/>
              <a:gd name="csX15" fmla="*/ 0 w 2467779"/>
              <a:gd name="csY15" fmla="*/ 1424372 h 1924827"/>
              <a:gd name="csX16" fmla="*/ 0 w 2467779"/>
              <a:gd name="csY16" fmla="*/ 1000910 h 1924827"/>
              <a:gd name="csX17" fmla="*/ 0 w 2467779"/>
              <a:gd name="csY17" fmla="*/ 500455 h 1924827"/>
              <a:gd name="csX18" fmla="*/ 0 w 2467779"/>
              <a:gd name="csY18" fmla="*/ 0 h 1924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67779" h="1924827" fill="none" extrusionOk="0">
                <a:moveTo>
                  <a:pt x="0" y="0"/>
                </a:moveTo>
                <a:cubicBezTo>
                  <a:pt x="194070" y="-38834"/>
                  <a:pt x="310008" y="34225"/>
                  <a:pt x="444200" y="0"/>
                </a:cubicBezTo>
                <a:cubicBezTo>
                  <a:pt x="578392" y="-34225"/>
                  <a:pt x="763819" y="1765"/>
                  <a:pt x="987112" y="0"/>
                </a:cubicBezTo>
                <a:cubicBezTo>
                  <a:pt x="1210405" y="-1765"/>
                  <a:pt x="1297038" y="38435"/>
                  <a:pt x="1431312" y="0"/>
                </a:cubicBezTo>
                <a:cubicBezTo>
                  <a:pt x="1565586" y="-38435"/>
                  <a:pt x="1737679" y="49343"/>
                  <a:pt x="1974223" y="0"/>
                </a:cubicBezTo>
                <a:cubicBezTo>
                  <a:pt x="2210767" y="-49343"/>
                  <a:pt x="2242765" y="40375"/>
                  <a:pt x="2467779" y="0"/>
                </a:cubicBezTo>
                <a:cubicBezTo>
                  <a:pt x="2523512" y="213962"/>
                  <a:pt x="2462130" y="279263"/>
                  <a:pt x="2467779" y="500455"/>
                </a:cubicBezTo>
                <a:cubicBezTo>
                  <a:pt x="2473428" y="721648"/>
                  <a:pt x="2435830" y="812686"/>
                  <a:pt x="2467779" y="923917"/>
                </a:cubicBezTo>
                <a:cubicBezTo>
                  <a:pt x="2499728" y="1035148"/>
                  <a:pt x="2432129" y="1223564"/>
                  <a:pt x="2467779" y="1347379"/>
                </a:cubicBezTo>
                <a:cubicBezTo>
                  <a:pt x="2503429" y="1471194"/>
                  <a:pt x="2427583" y="1756873"/>
                  <a:pt x="2467779" y="1924827"/>
                </a:cubicBezTo>
                <a:cubicBezTo>
                  <a:pt x="2300543" y="1969995"/>
                  <a:pt x="2182387" y="1874593"/>
                  <a:pt x="2048257" y="1924827"/>
                </a:cubicBezTo>
                <a:cubicBezTo>
                  <a:pt x="1914127" y="1975061"/>
                  <a:pt x="1743689" y="1895829"/>
                  <a:pt x="1579379" y="1924827"/>
                </a:cubicBezTo>
                <a:cubicBezTo>
                  <a:pt x="1415069" y="1953825"/>
                  <a:pt x="1311782" y="1887693"/>
                  <a:pt x="1110501" y="1924827"/>
                </a:cubicBezTo>
                <a:cubicBezTo>
                  <a:pt x="909220" y="1961961"/>
                  <a:pt x="797722" y="1918055"/>
                  <a:pt x="616945" y="1924827"/>
                </a:cubicBezTo>
                <a:cubicBezTo>
                  <a:pt x="436168" y="1931599"/>
                  <a:pt x="305178" y="1913170"/>
                  <a:pt x="0" y="1924827"/>
                </a:cubicBezTo>
                <a:cubicBezTo>
                  <a:pt x="-44589" y="1799106"/>
                  <a:pt x="53709" y="1558109"/>
                  <a:pt x="0" y="1424372"/>
                </a:cubicBezTo>
                <a:cubicBezTo>
                  <a:pt x="-53709" y="1290636"/>
                  <a:pt x="41108" y="1197171"/>
                  <a:pt x="0" y="1000910"/>
                </a:cubicBezTo>
                <a:cubicBezTo>
                  <a:pt x="-41108" y="804649"/>
                  <a:pt x="29743" y="683215"/>
                  <a:pt x="0" y="500455"/>
                </a:cubicBezTo>
                <a:cubicBezTo>
                  <a:pt x="-29743" y="317696"/>
                  <a:pt x="12417" y="112572"/>
                  <a:pt x="0" y="0"/>
                </a:cubicBezTo>
                <a:close/>
              </a:path>
              <a:path w="2467779" h="1924827" stroke="0" extrusionOk="0">
                <a:moveTo>
                  <a:pt x="0" y="0"/>
                </a:moveTo>
                <a:cubicBezTo>
                  <a:pt x="179690" y="-24910"/>
                  <a:pt x="254982" y="32790"/>
                  <a:pt x="444200" y="0"/>
                </a:cubicBezTo>
                <a:cubicBezTo>
                  <a:pt x="633418" y="-32790"/>
                  <a:pt x="734020" y="18864"/>
                  <a:pt x="863723" y="0"/>
                </a:cubicBezTo>
                <a:cubicBezTo>
                  <a:pt x="993426" y="-18864"/>
                  <a:pt x="1201063" y="25515"/>
                  <a:pt x="1406634" y="0"/>
                </a:cubicBezTo>
                <a:cubicBezTo>
                  <a:pt x="1612205" y="-25515"/>
                  <a:pt x="1720044" y="39954"/>
                  <a:pt x="1826156" y="0"/>
                </a:cubicBezTo>
                <a:cubicBezTo>
                  <a:pt x="1932268" y="-39954"/>
                  <a:pt x="2218924" y="17488"/>
                  <a:pt x="2467779" y="0"/>
                </a:cubicBezTo>
                <a:cubicBezTo>
                  <a:pt x="2527729" y="229866"/>
                  <a:pt x="2437564" y="384502"/>
                  <a:pt x="2467779" y="519703"/>
                </a:cubicBezTo>
                <a:cubicBezTo>
                  <a:pt x="2497994" y="654904"/>
                  <a:pt x="2413028" y="885290"/>
                  <a:pt x="2467779" y="1039407"/>
                </a:cubicBezTo>
                <a:cubicBezTo>
                  <a:pt x="2522530" y="1193524"/>
                  <a:pt x="2426304" y="1685136"/>
                  <a:pt x="2467779" y="1924827"/>
                </a:cubicBezTo>
                <a:cubicBezTo>
                  <a:pt x="2375164" y="1925951"/>
                  <a:pt x="2228701" y="1889786"/>
                  <a:pt x="2048257" y="1924827"/>
                </a:cubicBezTo>
                <a:cubicBezTo>
                  <a:pt x="1867813" y="1959868"/>
                  <a:pt x="1718341" y="1921289"/>
                  <a:pt x="1579379" y="1924827"/>
                </a:cubicBezTo>
                <a:cubicBezTo>
                  <a:pt x="1440417" y="1928365"/>
                  <a:pt x="1270363" y="1874456"/>
                  <a:pt x="1085823" y="1924827"/>
                </a:cubicBezTo>
                <a:cubicBezTo>
                  <a:pt x="901283" y="1975198"/>
                  <a:pt x="732968" y="1879971"/>
                  <a:pt x="616945" y="1924827"/>
                </a:cubicBezTo>
                <a:cubicBezTo>
                  <a:pt x="500922" y="1969683"/>
                  <a:pt x="149491" y="1874773"/>
                  <a:pt x="0" y="1924827"/>
                </a:cubicBezTo>
                <a:cubicBezTo>
                  <a:pt x="-10215" y="1820448"/>
                  <a:pt x="1018" y="1584624"/>
                  <a:pt x="0" y="1443620"/>
                </a:cubicBezTo>
                <a:cubicBezTo>
                  <a:pt x="-1018" y="1302616"/>
                  <a:pt x="27302" y="1059728"/>
                  <a:pt x="0" y="923917"/>
                </a:cubicBezTo>
                <a:cubicBezTo>
                  <a:pt x="-27302" y="788106"/>
                  <a:pt x="36597" y="649015"/>
                  <a:pt x="0" y="481207"/>
                </a:cubicBezTo>
                <a:cubicBezTo>
                  <a:pt x="-36597" y="313399"/>
                  <a:pt x="37866" y="142458"/>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12" name="Szövegdoboz 11">
            <a:extLst>
              <a:ext uri="{FF2B5EF4-FFF2-40B4-BE49-F238E27FC236}">
                <a16:creationId xmlns:a16="http://schemas.microsoft.com/office/drawing/2014/main" id="{E6CEF293-7D9E-4CFC-9E3E-43D9712CDA6A}"/>
              </a:ext>
            </a:extLst>
          </p:cNvPr>
          <p:cNvSpPr txBox="1"/>
          <p:nvPr/>
        </p:nvSpPr>
        <p:spPr>
          <a:xfrm>
            <a:off x="831773" y="914400"/>
            <a:ext cx="4665643" cy="3539430"/>
          </a:xfrm>
          <a:prstGeom prst="rect">
            <a:avLst/>
          </a:prstGeom>
          <a:noFill/>
        </p:spPr>
        <p:txBody>
          <a:bodyPr wrap="square">
            <a:spAutoFit/>
          </a:bodyPr>
          <a:lstStyle/>
          <a:p>
            <a:pPr algn="just"/>
            <a:r>
              <a:rPr lang="hu-HU" sz="1600" b="0" dirty="0">
                <a:solidFill>
                  <a:srgbClr val="000000"/>
                </a:solidFill>
                <a:effectLst/>
                <a:latin typeface="+mj-lt"/>
              </a:rPr>
              <a:t>„Megragadta, fojtogatni kezdte, és ezt mondta neki:</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Fizesd meg, amivel tartozol! – Szolgatársa ekkor leborult előtte, és így kérlelte:</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Légy türelemmel irántam, és megadom majd neked.</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De az nem engedett, hanem elmenve börtönbe </a:t>
            </a:r>
            <a:r>
              <a:rPr lang="hu-HU" sz="1600" b="0" dirty="0" err="1">
                <a:solidFill>
                  <a:srgbClr val="000000"/>
                </a:solidFill>
                <a:effectLst/>
                <a:latin typeface="+mj-lt"/>
              </a:rPr>
              <a:t>záratta</a:t>
            </a:r>
            <a:r>
              <a:rPr lang="hu-HU" sz="1600" b="0" dirty="0">
                <a:solidFill>
                  <a:srgbClr val="000000"/>
                </a:solidFill>
                <a:effectLst/>
                <a:latin typeface="+mj-lt"/>
              </a:rPr>
              <a:t> őt, amíg meg nem fizeti a tartozását. Amikor szolgatársai látták ezt, nagyon felháborodtak. Elmentek, és jelentették uruknak mindazt, ami történt.”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anim calcmode="lin" valueType="num">
                                      <p:cBhvr>
                                        <p:cTn id="2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fade">
                                      <p:cBhvr>
                                        <p:cTn id="26" dur="1000"/>
                                        <p:tgtEl>
                                          <p:spTgt spid="12">
                                            <p:txEl>
                                              <p:pRg st="6" end="6"/>
                                            </p:txEl>
                                          </p:spTgt>
                                        </p:tgtEl>
                                      </p:cBhvr>
                                    </p:animEffect>
                                    <p:anim calcmode="lin" valueType="num">
                                      <p:cBhvr>
                                        <p:cTn id="2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Jachimo template">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1168</Words>
  <Application>Microsoft Office PowerPoint</Application>
  <PresentationFormat>Bildspel på skärmen (16:9)</PresentationFormat>
  <Paragraphs>100</Paragraphs>
  <Slides>19</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Bangers</vt:lpstr>
      <vt:lpstr>Sniglet</vt:lpstr>
      <vt:lpstr>Jachimo template</vt:lpstr>
      <vt:lpstr>Áldás, békesség! Dicsértessék a Jézus Krisztus! Erős vár a mi Istenünk!  A mai óra témája: Bocsássatok meg egymásnak!</vt:lpstr>
      <vt:lpstr>PowerPoint-presentation</vt:lpstr>
      <vt:lpstr>PowerPoint-presentation</vt:lpstr>
      <vt:lpstr>Történetek</vt:lpstr>
      <vt:lpstr>A megbocsátás nem könnyű, mert ha valaki fájdalmat okoz nekünk, azon nehéz túllépni.  Ezzel kapcsolatban olvasunk most el egy bibliai történetet.</vt:lpstr>
      <vt:lpstr>PowerPoint-presentation</vt:lpstr>
      <vt:lpstr>PowerPoint-presentation</vt:lpstr>
      <vt:lpstr>PowerPoint-presentation</vt:lpstr>
      <vt:lpstr>PowerPoint-presentation</vt:lpstr>
      <vt:lpstr>PowerPoint-presentation</vt:lpstr>
      <vt:lpstr>PowerPoint-presentation</vt:lpstr>
      <vt:lpstr>10000 talentum = 60 millió dénár Körülbelül 60 millió napi munka. Ennyivel tartozott a gonosz szolga a királynak.</vt:lpstr>
      <vt:lpstr>PowerPoint-presentation</vt:lpstr>
      <vt:lpstr>PowerPoint-presentation</vt:lpstr>
      <vt:lpstr>PowerPoint-presentation</vt:lpstr>
      <vt:lpstr>PowerPoint-presentation</vt:lpstr>
      <vt:lpstr>A megbocsátás lépcsői</vt:lpstr>
      <vt:lpstr>PowerPoint-presentation</vt:lpstr>
      <vt:lpstr>Köszönjük Istenünk, hogy itt voltál velünk! Kérünk édes Atyánk, vigyázz mindig reánk! Ámen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Áldás, békesség! A mai óra témája: Bocsássatok meg egymásnak!</dc:title>
  <cp:lastModifiedBy>Melinda Gal</cp:lastModifiedBy>
  <cp:revision>22</cp:revision>
  <dcterms:modified xsi:type="dcterms:W3CDTF">2026-03-13T17:37:03Z</dcterms:modified>
</cp:coreProperties>
</file>