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9"/>
  </p:notesMasterIdLst>
  <p:sldIdLst>
    <p:sldId id="362" r:id="rId2"/>
    <p:sldId id="364" r:id="rId3"/>
    <p:sldId id="402" r:id="rId4"/>
    <p:sldId id="407" r:id="rId5"/>
    <p:sldId id="391" r:id="rId6"/>
    <p:sldId id="411" r:id="rId7"/>
    <p:sldId id="397" r:id="rId8"/>
    <p:sldId id="404" r:id="rId9"/>
    <p:sldId id="405" r:id="rId10"/>
    <p:sldId id="387" r:id="rId11"/>
    <p:sldId id="408" r:id="rId12"/>
    <p:sldId id="375" r:id="rId13"/>
    <p:sldId id="406" r:id="rId14"/>
    <p:sldId id="409" r:id="rId15"/>
    <p:sldId id="403" r:id="rId16"/>
    <p:sldId id="343" r:id="rId17"/>
    <p:sldId id="40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DFAE2"/>
    <a:srgbClr val="F1B051"/>
    <a:srgbClr val="663300"/>
    <a:srgbClr val="F7D097"/>
    <a:srgbClr val="003300"/>
    <a:srgbClr val="333300"/>
    <a:srgbClr val="F6C6ED"/>
    <a:srgbClr val="AE2E51"/>
    <a:srgbClr val="A51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6" autoAdjust="0"/>
    <p:restoredTop sz="94660"/>
  </p:normalViewPr>
  <p:slideViewPr>
    <p:cSldViewPr snapToGrid="0">
      <p:cViewPr varScale="1">
        <p:scale>
          <a:sx n="52" d="100"/>
          <a:sy n="52" d="100"/>
        </p:scale>
        <p:origin x="916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12DB7-5CDC-491D-A2FB-71C5D798D979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9DB5521E-AB9D-416E-8AB7-BB82FE6C6861}">
      <dgm:prSet phldrT="[Szöveg]" custT="1"/>
      <dgm:spPr/>
      <dgm:t>
        <a:bodyPr/>
        <a:lstStyle/>
        <a:p>
          <a:endParaRPr lang="hu-HU" sz="2500" dirty="0"/>
        </a:p>
        <a:p>
          <a:r>
            <a:rPr lang="hu-HU" sz="2500" dirty="0"/>
            <a:t>Isten teremtett minket, ezért mindenkinél jobban ismer. Mindenkinél jobban tudja azt is, hogy mire van szükségünk.</a:t>
          </a:r>
        </a:p>
      </dgm:t>
    </dgm:pt>
    <dgm:pt modelId="{F466804F-5062-4D8B-9292-EE50FB4521D2}" type="parTrans" cxnId="{7F6C8E29-4575-4431-9367-D04ACA43447F}">
      <dgm:prSet/>
      <dgm:spPr/>
      <dgm:t>
        <a:bodyPr/>
        <a:lstStyle/>
        <a:p>
          <a:endParaRPr lang="hu-HU"/>
        </a:p>
      </dgm:t>
    </dgm:pt>
    <dgm:pt modelId="{B8D757D9-6074-4582-91AC-A1F21A32C95D}" type="sibTrans" cxnId="{7F6C8E29-4575-4431-9367-D04ACA43447F}">
      <dgm:prSet/>
      <dgm:spPr/>
      <dgm:t>
        <a:bodyPr/>
        <a:lstStyle/>
        <a:p>
          <a:endParaRPr lang="hu-HU"/>
        </a:p>
      </dgm:t>
    </dgm:pt>
    <dgm:pt modelId="{FFC5532E-CBF9-4D39-A632-3FF503B12E63}">
      <dgm:prSet phldrT="[Szöveg]" custT="1"/>
      <dgm:spPr/>
      <dgm:t>
        <a:bodyPr/>
        <a:lstStyle/>
        <a:p>
          <a:r>
            <a:rPr lang="hu-HU" sz="2500" dirty="0"/>
            <a:t>Sokszor úgy tűnhet, hogy Isten nem tudja mi a jó nekünk, mert nem azt adja, amit várnánk Tőle, de Ő ilyenkor is jót akar nekünk.</a:t>
          </a:r>
        </a:p>
      </dgm:t>
    </dgm:pt>
    <dgm:pt modelId="{5047A9FB-5F28-473B-BAA1-84C50EE992AB}" type="parTrans" cxnId="{8FBC1EC2-D87F-45C1-9A6D-F57C0F505257}">
      <dgm:prSet/>
      <dgm:spPr/>
      <dgm:t>
        <a:bodyPr/>
        <a:lstStyle/>
        <a:p>
          <a:endParaRPr lang="hu-HU"/>
        </a:p>
      </dgm:t>
    </dgm:pt>
    <dgm:pt modelId="{58792684-AB56-457D-8431-5E1333FC77D2}" type="sibTrans" cxnId="{8FBC1EC2-D87F-45C1-9A6D-F57C0F505257}">
      <dgm:prSet/>
      <dgm:spPr/>
      <dgm:t>
        <a:bodyPr/>
        <a:lstStyle/>
        <a:p>
          <a:endParaRPr lang="hu-HU"/>
        </a:p>
      </dgm:t>
    </dgm:pt>
    <dgm:pt modelId="{D11DAE8A-CB95-43BA-94D1-338EC3BC7F1A}">
      <dgm:prSet phldrT="[Szöveg]" custT="1"/>
      <dgm:spPr/>
      <dgm:t>
        <a:bodyPr/>
        <a:lstStyle/>
        <a:p>
          <a:r>
            <a:rPr lang="hu-HU" sz="2500" dirty="0"/>
            <a:t>Ha rábízzuk a vágyainkat, kéréseinket, megtapasztalhatjuk, hogy Ő hogyan visel gondot, hogyan segít.</a:t>
          </a:r>
        </a:p>
      </dgm:t>
    </dgm:pt>
    <dgm:pt modelId="{65F5BE7D-006D-4216-A753-8316BD9B6A98}" type="sibTrans" cxnId="{A02C747E-5214-4A66-8349-FE0DF48305A7}">
      <dgm:prSet/>
      <dgm:spPr/>
      <dgm:t>
        <a:bodyPr/>
        <a:lstStyle/>
        <a:p>
          <a:endParaRPr lang="hu-HU"/>
        </a:p>
      </dgm:t>
    </dgm:pt>
    <dgm:pt modelId="{132D27AC-5BE2-4E24-8A73-225FDFA6ED34}" type="parTrans" cxnId="{A02C747E-5214-4A66-8349-FE0DF48305A7}">
      <dgm:prSet/>
      <dgm:spPr/>
      <dgm:t>
        <a:bodyPr/>
        <a:lstStyle/>
        <a:p>
          <a:endParaRPr lang="hu-HU"/>
        </a:p>
      </dgm:t>
    </dgm:pt>
    <dgm:pt modelId="{0E32EC9A-DD0C-40D6-9CF3-6ECDCD2A7A87}">
      <dgm:prSet phldrT="[Szöveg]" custT="1"/>
      <dgm:spPr/>
      <dgm:t>
        <a:bodyPr/>
        <a:lstStyle/>
        <a:p>
          <a:r>
            <a:rPr lang="hu-HU" sz="2500" dirty="0"/>
            <a:t>Mai aranymondásunk arról tanít, hogy az Úr még az előtt tudja, hogy mit szeretnénk, mielőtt elmondanánk Neki.</a:t>
          </a:r>
        </a:p>
      </dgm:t>
    </dgm:pt>
    <dgm:pt modelId="{D1B1BD1C-CE5A-481B-9499-2B92E7506654}" type="parTrans" cxnId="{CFED6D73-2D07-4412-989D-4FDFD08176B2}">
      <dgm:prSet/>
      <dgm:spPr/>
      <dgm:t>
        <a:bodyPr/>
        <a:lstStyle/>
        <a:p>
          <a:endParaRPr lang="hu-HU"/>
        </a:p>
      </dgm:t>
    </dgm:pt>
    <dgm:pt modelId="{CA6576F6-90AC-4C91-85A4-AF0A81FBEAA0}" type="sibTrans" cxnId="{CFED6D73-2D07-4412-989D-4FDFD08176B2}">
      <dgm:prSet/>
      <dgm:spPr/>
      <dgm:t>
        <a:bodyPr/>
        <a:lstStyle/>
        <a:p>
          <a:endParaRPr lang="hu-HU"/>
        </a:p>
      </dgm:t>
    </dgm:pt>
    <dgm:pt modelId="{371A6803-1EF4-4F8D-8E93-6E2B6F8B79DC}" type="pres">
      <dgm:prSet presAssocID="{DD212DB7-5CDC-491D-A2FB-71C5D798D979}" presName="diagram" presStyleCnt="0">
        <dgm:presLayoutVars>
          <dgm:dir/>
          <dgm:resizeHandles val="exact"/>
        </dgm:presLayoutVars>
      </dgm:prSet>
      <dgm:spPr/>
    </dgm:pt>
    <dgm:pt modelId="{79DB5D7B-BC84-4269-BB8E-8D0DA715F045}" type="pres">
      <dgm:prSet presAssocID="{9DB5521E-AB9D-416E-8AB7-BB82FE6C6861}" presName="node" presStyleLbl="node1" presStyleIdx="0" presStyleCnt="4" custLinFactNeighborX="-11610" custLinFactNeighborY="1384">
        <dgm:presLayoutVars>
          <dgm:bulletEnabled val="1"/>
        </dgm:presLayoutVars>
      </dgm:prSet>
      <dgm:spPr/>
    </dgm:pt>
    <dgm:pt modelId="{B738BB51-E193-4D57-B6BE-95475099C373}" type="pres">
      <dgm:prSet presAssocID="{B8D757D9-6074-4582-91AC-A1F21A32C95D}" presName="sibTrans" presStyleCnt="0"/>
      <dgm:spPr/>
    </dgm:pt>
    <dgm:pt modelId="{BDE1C791-9D67-4C50-951E-A15F4047FBD0}" type="pres">
      <dgm:prSet presAssocID="{D11DAE8A-CB95-43BA-94D1-338EC3BC7F1A}" presName="node" presStyleLbl="node1" presStyleIdx="1" presStyleCnt="4" custLinFactNeighborX="6958" custLinFactNeighborY="582">
        <dgm:presLayoutVars>
          <dgm:bulletEnabled val="1"/>
        </dgm:presLayoutVars>
      </dgm:prSet>
      <dgm:spPr/>
    </dgm:pt>
    <dgm:pt modelId="{4B86B766-649D-460D-8FE3-DBFCC4DBE8F5}" type="pres">
      <dgm:prSet presAssocID="{65F5BE7D-006D-4216-A753-8316BD9B6A98}" presName="sibTrans" presStyleCnt="0"/>
      <dgm:spPr/>
    </dgm:pt>
    <dgm:pt modelId="{4A9DFA00-485F-4ED9-93F8-D9F5FE7E670E}" type="pres">
      <dgm:prSet presAssocID="{FFC5532E-CBF9-4D39-A632-3FF503B12E63}" presName="node" presStyleLbl="node1" presStyleIdx="2" presStyleCnt="4" custLinFactNeighborX="-11413" custLinFactNeighborY="-3122">
        <dgm:presLayoutVars>
          <dgm:bulletEnabled val="1"/>
        </dgm:presLayoutVars>
      </dgm:prSet>
      <dgm:spPr/>
    </dgm:pt>
    <dgm:pt modelId="{C9402F14-08B5-4A22-A29B-6118B12E1E03}" type="pres">
      <dgm:prSet presAssocID="{58792684-AB56-457D-8431-5E1333FC77D2}" presName="sibTrans" presStyleCnt="0"/>
      <dgm:spPr/>
    </dgm:pt>
    <dgm:pt modelId="{69BC8D00-8A68-43B9-85B0-944741804852}" type="pres">
      <dgm:prSet presAssocID="{0E32EC9A-DD0C-40D6-9CF3-6ECDCD2A7A87}" presName="node" presStyleLbl="node1" presStyleIdx="3" presStyleCnt="4" custLinFactNeighborX="5280" custLinFactNeighborY="-2058">
        <dgm:presLayoutVars>
          <dgm:bulletEnabled val="1"/>
        </dgm:presLayoutVars>
      </dgm:prSet>
      <dgm:spPr/>
    </dgm:pt>
  </dgm:ptLst>
  <dgm:cxnLst>
    <dgm:cxn modelId="{7F6C8E29-4575-4431-9367-D04ACA43447F}" srcId="{DD212DB7-5CDC-491D-A2FB-71C5D798D979}" destId="{9DB5521E-AB9D-416E-8AB7-BB82FE6C6861}" srcOrd="0" destOrd="0" parTransId="{F466804F-5062-4D8B-9292-EE50FB4521D2}" sibTransId="{B8D757D9-6074-4582-91AC-A1F21A32C95D}"/>
    <dgm:cxn modelId="{52DD0663-A018-4A84-A8E3-C491148F3B5F}" type="presOf" srcId="{0E32EC9A-DD0C-40D6-9CF3-6ECDCD2A7A87}" destId="{69BC8D00-8A68-43B9-85B0-944741804852}" srcOrd="0" destOrd="0" presId="urn:microsoft.com/office/officeart/2005/8/layout/default"/>
    <dgm:cxn modelId="{E2EDBF6F-6404-47F5-A821-47058EF60E0B}" type="presOf" srcId="{DD212DB7-5CDC-491D-A2FB-71C5D798D979}" destId="{371A6803-1EF4-4F8D-8E93-6E2B6F8B79DC}" srcOrd="0" destOrd="0" presId="urn:microsoft.com/office/officeart/2005/8/layout/default"/>
    <dgm:cxn modelId="{CFED6D73-2D07-4412-989D-4FDFD08176B2}" srcId="{DD212DB7-5CDC-491D-A2FB-71C5D798D979}" destId="{0E32EC9A-DD0C-40D6-9CF3-6ECDCD2A7A87}" srcOrd="3" destOrd="0" parTransId="{D1B1BD1C-CE5A-481B-9499-2B92E7506654}" sibTransId="{CA6576F6-90AC-4C91-85A4-AF0A81FBEAA0}"/>
    <dgm:cxn modelId="{A02C747E-5214-4A66-8349-FE0DF48305A7}" srcId="{DD212DB7-5CDC-491D-A2FB-71C5D798D979}" destId="{D11DAE8A-CB95-43BA-94D1-338EC3BC7F1A}" srcOrd="1" destOrd="0" parTransId="{132D27AC-5BE2-4E24-8A73-225FDFA6ED34}" sibTransId="{65F5BE7D-006D-4216-A753-8316BD9B6A98}"/>
    <dgm:cxn modelId="{7786319D-3369-4D24-8C91-E483E2461892}" type="presOf" srcId="{9DB5521E-AB9D-416E-8AB7-BB82FE6C6861}" destId="{79DB5D7B-BC84-4269-BB8E-8D0DA715F045}" srcOrd="0" destOrd="0" presId="urn:microsoft.com/office/officeart/2005/8/layout/default"/>
    <dgm:cxn modelId="{89A25BC0-641B-43C2-8EB8-E9A7F4689AF1}" type="presOf" srcId="{FFC5532E-CBF9-4D39-A632-3FF503B12E63}" destId="{4A9DFA00-485F-4ED9-93F8-D9F5FE7E670E}" srcOrd="0" destOrd="0" presId="urn:microsoft.com/office/officeart/2005/8/layout/default"/>
    <dgm:cxn modelId="{8FBC1EC2-D87F-45C1-9A6D-F57C0F505257}" srcId="{DD212DB7-5CDC-491D-A2FB-71C5D798D979}" destId="{FFC5532E-CBF9-4D39-A632-3FF503B12E63}" srcOrd="2" destOrd="0" parTransId="{5047A9FB-5F28-473B-BAA1-84C50EE992AB}" sibTransId="{58792684-AB56-457D-8431-5E1333FC77D2}"/>
    <dgm:cxn modelId="{9E2CDCD1-945E-4BE2-9FC4-9BA8CB294B57}" type="presOf" srcId="{D11DAE8A-CB95-43BA-94D1-338EC3BC7F1A}" destId="{BDE1C791-9D67-4C50-951E-A15F4047FBD0}" srcOrd="0" destOrd="0" presId="urn:microsoft.com/office/officeart/2005/8/layout/default"/>
    <dgm:cxn modelId="{B353B5FD-C4F2-4073-9B77-FFCBA21EA866}" type="presParOf" srcId="{371A6803-1EF4-4F8D-8E93-6E2B6F8B79DC}" destId="{79DB5D7B-BC84-4269-BB8E-8D0DA715F045}" srcOrd="0" destOrd="0" presId="urn:microsoft.com/office/officeart/2005/8/layout/default"/>
    <dgm:cxn modelId="{156D9F8B-0BF2-4408-9F65-7ACDE9953510}" type="presParOf" srcId="{371A6803-1EF4-4F8D-8E93-6E2B6F8B79DC}" destId="{B738BB51-E193-4D57-B6BE-95475099C373}" srcOrd="1" destOrd="0" presId="urn:microsoft.com/office/officeart/2005/8/layout/default"/>
    <dgm:cxn modelId="{0365106D-B24C-407B-B976-B57B2E7CCC7E}" type="presParOf" srcId="{371A6803-1EF4-4F8D-8E93-6E2B6F8B79DC}" destId="{BDE1C791-9D67-4C50-951E-A15F4047FBD0}" srcOrd="2" destOrd="0" presId="urn:microsoft.com/office/officeart/2005/8/layout/default"/>
    <dgm:cxn modelId="{9509D85D-EAEF-4C79-8ADC-84E146D464BC}" type="presParOf" srcId="{371A6803-1EF4-4F8D-8E93-6E2B6F8B79DC}" destId="{4B86B766-649D-460D-8FE3-DBFCC4DBE8F5}" srcOrd="3" destOrd="0" presId="urn:microsoft.com/office/officeart/2005/8/layout/default"/>
    <dgm:cxn modelId="{D759B3FA-E1FC-4CD2-95E4-512B4656FC13}" type="presParOf" srcId="{371A6803-1EF4-4F8D-8E93-6E2B6F8B79DC}" destId="{4A9DFA00-485F-4ED9-93F8-D9F5FE7E670E}" srcOrd="4" destOrd="0" presId="urn:microsoft.com/office/officeart/2005/8/layout/default"/>
    <dgm:cxn modelId="{C54BB4B1-DD3A-46D6-8E2E-523657CEB5E7}" type="presParOf" srcId="{371A6803-1EF4-4F8D-8E93-6E2B6F8B79DC}" destId="{C9402F14-08B5-4A22-A29B-6118B12E1E03}" srcOrd="5" destOrd="0" presId="urn:microsoft.com/office/officeart/2005/8/layout/default"/>
    <dgm:cxn modelId="{0461CDCD-DB78-499E-9DC7-4BBEE7B28EA2}" type="presParOf" srcId="{371A6803-1EF4-4F8D-8E93-6E2B6F8B79DC}" destId="{69BC8D00-8A68-43B9-85B0-944741804852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B5D7B-BC84-4269-BB8E-8D0DA715F045}">
      <dsp:nvSpPr>
        <dsp:cNvPr id="0" name=""/>
        <dsp:cNvSpPr/>
      </dsp:nvSpPr>
      <dsp:spPr>
        <a:xfrm>
          <a:off x="182562" y="42504"/>
          <a:ext cx="4908885" cy="29453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500" kern="1200" dirty="0"/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Isten teremtett minket, ezért mindenkinél jobban ismer. Mindenkinél jobban tudja azt is, hogy mire van szükségünk.</a:t>
          </a:r>
        </a:p>
      </dsp:txBody>
      <dsp:txXfrm>
        <a:off x="182562" y="42504"/>
        <a:ext cx="4908885" cy="2945331"/>
      </dsp:txXfrm>
    </dsp:sp>
    <dsp:sp modelId="{BDE1C791-9D67-4C50-951E-A15F4047FBD0}">
      <dsp:nvSpPr>
        <dsp:cNvPr id="0" name=""/>
        <dsp:cNvSpPr/>
      </dsp:nvSpPr>
      <dsp:spPr>
        <a:xfrm>
          <a:off x="6493818" y="18883"/>
          <a:ext cx="4908885" cy="2945331"/>
        </a:xfrm>
        <a:prstGeom prst="rect">
          <a:avLst/>
        </a:prstGeom>
        <a:gradFill rotWithShape="0">
          <a:gsLst>
            <a:gs pos="0">
              <a:schemeClr val="accent5">
                <a:hueOff val="-227665"/>
                <a:satOff val="-19810"/>
                <a:lumOff val="-19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227665"/>
                <a:satOff val="-19810"/>
                <a:lumOff val="-196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227665"/>
                <a:satOff val="-19810"/>
                <a:lumOff val="-196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Ha rábízzuk a vágyainkat, kéréseinket, megtapasztalhatjuk, hogy Ő hogyan visel gondot, hogyan segít.</a:t>
          </a:r>
        </a:p>
      </dsp:txBody>
      <dsp:txXfrm>
        <a:off x="6493818" y="18883"/>
        <a:ext cx="4908885" cy="2945331"/>
      </dsp:txXfrm>
    </dsp:sp>
    <dsp:sp modelId="{4A9DFA00-485F-4ED9-93F8-D9F5FE7E670E}">
      <dsp:nvSpPr>
        <dsp:cNvPr id="0" name=""/>
        <dsp:cNvSpPr/>
      </dsp:nvSpPr>
      <dsp:spPr>
        <a:xfrm>
          <a:off x="192233" y="3346008"/>
          <a:ext cx="4908885" cy="2945331"/>
        </a:xfrm>
        <a:prstGeom prst="rect">
          <a:avLst/>
        </a:prstGeom>
        <a:gradFill rotWithShape="0">
          <a:gsLst>
            <a:gs pos="0">
              <a:schemeClr val="accent5">
                <a:hueOff val="-455330"/>
                <a:satOff val="-39621"/>
                <a:lumOff val="-392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455330"/>
                <a:satOff val="-39621"/>
                <a:lumOff val="-392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455330"/>
                <a:satOff val="-39621"/>
                <a:lumOff val="-392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Sokszor úgy tűnhet, hogy Isten nem tudja mi a jó nekünk, mert nem azt adja, amit várnánk Tőle, de Ő ilyenkor is jót akar nekünk.</a:t>
          </a:r>
        </a:p>
      </dsp:txBody>
      <dsp:txXfrm>
        <a:off x="192233" y="3346008"/>
        <a:ext cx="4908885" cy="2945331"/>
      </dsp:txXfrm>
    </dsp:sp>
    <dsp:sp modelId="{69BC8D00-8A68-43B9-85B0-944741804852}">
      <dsp:nvSpPr>
        <dsp:cNvPr id="0" name=""/>
        <dsp:cNvSpPr/>
      </dsp:nvSpPr>
      <dsp:spPr>
        <a:xfrm>
          <a:off x="6411447" y="3377346"/>
          <a:ext cx="4908885" cy="2945331"/>
        </a:xfrm>
        <a:prstGeom prst="rect">
          <a:avLst/>
        </a:prstGeom>
        <a:gradFill rotWithShape="0">
          <a:gsLst>
            <a:gs pos="0">
              <a:schemeClr val="accent5">
                <a:hueOff val="-682995"/>
                <a:satOff val="-59431"/>
                <a:lumOff val="-58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682995"/>
                <a:satOff val="-59431"/>
                <a:lumOff val="-588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-682995"/>
                <a:satOff val="-59431"/>
                <a:lumOff val="-588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500" kern="1200" dirty="0"/>
            <a:t>Mai aranymondásunk arról tanít, hogy az Úr még az előtt tudja, hogy mit szeretnénk, mielőtt elmondanánk Neki.</a:t>
          </a:r>
        </a:p>
      </dsp:txBody>
      <dsp:txXfrm>
        <a:off x="6411447" y="3377346"/>
        <a:ext cx="4908885" cy="2945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2026. 02. 13.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2026. 02. 13.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02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2026. 02. 13.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113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2026. 02. 13.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520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2026. 02. 13.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1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2026. 02. 13.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22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2026. 02. 13.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700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2026. 02. 13.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640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2026. 02. 13.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07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2026. 02. 13.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725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2026. 02. 13.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365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2026. 02. 13.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477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2026. 02. 13.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0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saQW6UtzYMc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9E1B706-4178-42F7-B583-C0114EF478F0}"/>
              </a:ext>
            </a:extLst>
          </p:cNvPr>
          <p:cNvSpPr txBox="1"/>
          <p:nvPr/>
        </p:nvSpPr>
        <p:spPr>
          <a:xfrm>
            <a:off x="231455" y="200541"/>
            <a:ext cx="6973614" cy="19409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2000"/>
            </a:schemeClr>
          </a:solidFill>
          <a:ln w="57150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chemeClr val="tx1"/>
                </a:solidFill>
              </a:rPr>
              <a:t>Áldás, békesség!</a:t>
            </a:r>
            <a:endParaRPr lang="sv-SE" sz="3600" dirty="0">
              <a:solidFill>
                <a:schemeClr val="tx1"/>
              </a:solidFill>
            </a:endParaRPr>
          </a:p>
          <a:p>
            <a:pPr algn="ctr"/>
            <a:r>
              <a:rPr lang="sv-SE" sz="3600" dirty="0">
                <a:solidFill>
                  <a:schemeClr val="tx1"/>
                </a:solidFill>
              </a:rPr>
              <a:t>Er</a:t>
            </a:r>
            <a:r>
              <a:rPr lang="hu-HU" sz="3600" dirty="0">
                <a:solidFill>
                  <a:schemeClr val="tx1"/>
                </a:solidFill>
              </a:rPr>
              <a:t>ős vár a mi Istenünk!</a:t>
            </a:r>
          </a:p>
          <a:p>
            <a:pPr algn="ctr"/>
            <a:r>
              <a:rPr lang="hu-HU" sz="3600" dirty="0">
                <a:solidFill>
                  <a:schemeClr val="tx1"/>
                </a:solidFill>
              </a:rPr>
              <a:t>Dicsértessék a Jézus Krisztus!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F9771F4-4489-40E0-929C-8D064ED5B696}"/>
              </a:ext>
            </a:extLst>
          </p:cNvPr>
          <p:cNvSpPr txBox="1"/>
          <p:nvPr/>
        </p:nvSpPr>
        <p:spPr>
          <a:xfrm>
            <a:off x="797416" y="4331739"/>
            <a:ext cx="10597168" cy="2202001"/>
          </a:xfrm>
          <a:prstGeom prst="cloud">
            <a:avLst/>
          </a:prstGeom>
          <a:solidFill>
            <a:srgbClr val="FF9966">
              <a:alpha val="76000"/>
            </a:srgbClr>
          </a:solidFill>
          <a:ln w="57150">
            <a:solidFill>
              <a:srgbClr val="FDFAE2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4400" dirty="0">
                <a:solidFill>
                  <a:schemeClr val="tx1"/>
                </a:solidFill>
              </a:rPr>
              <a:t>A mai óra témája:</a:t>
            </a:r>
            <a:br>
              <a:rPr lang="hu-HU" sz="4400" dirty="0">
                <a:solidFill>
                  <a:schemeClr val="tx1"/>
                </a:solidFill>
              </a:rPr>
            </a:br>
            <a:r>
              <a:rPr lang="hu-HU" sz="4400" b="1" dirty="0">
                <a:solidFill>
                  <a:schemeClr val="tx1"/>
                </a:solidFill>
              </a:rPr>
              <a:t>Bárcsak nekem is lenne!</a:t>
            </a:r>
          </a:p>
        </p:txBody>
      </p:sp>
    </p:spTree>
    <p:extLst>
      <p:ext uri="{BB962C8B-B14F-4D97-AF65-F5344CB8AC3E}">
        <p14:creationId xmlns:p14="http://schemas.microsoft.com/office/powerpoint/2010/main" val="328044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561F840-D4A6-4F36-80A1-926E5DA15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165350"/>
              </p:ext>
            </p:extLst>
          </p:nvPr>
        </p:nvGraphicFramePr>
        <p:xfrm>
          <a:off x="189186" y="236483"/>
          <a:ext cx="11813628" cy="6385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Kép 4">
            <a:extLst>
              <a:ext uri="{FF2B5EF4-FFF2-40B4-BE49-F238E27FC236}">
                <a16:creationId xmlns:a16="http://schemas.microsoft.com/office/drawing/2014/main" id="{1508EF21-9945-4CF5-A16E-602995182D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4097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3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DB5D7B-BC84-4269-BB8E-8D0DA715F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3">
                                            <p:graphicEl>
                                              <a:dgm id="{79DB5D7B-BC84-4269-BB8E-8D0DA715F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3">
                                            <p:graphicEl>
                                              <a:dgm id="{79DB5D7B-BC84-4269-BB8E-8D0DA715F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3">
                                            <p:graphicEl>
                                              <a:dgm id="{79DB5D7B-BC84-4269-BB8E-8D0DA715F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E1C791-9D67-4C50-951E-A15F4047F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00" fill="hold"/>
                                        <p:tgtEl>
                                          <p:spTgt spid="3">
                                            <p:graphicEl>
                                              <a:dgm id="{BDE1C791-9D67-4C50-951E-A15F4047F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00" fill="hold"/>
                                        <p:tgtEl>
                                          <p:spTgt spid="3">
                                            <p:graphicEl>
                                              <a:dgm id="{BDE1C791-9D67-4C50-951E-A15F4047F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3">
                                            <p:graphicEl>
                                              <a:dgm id="{BDE1C791-9D67-4C50-951E-A15F4047F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9DFA00-485F-4ED9-93F8-D9F5FE7E6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100" fill="hold"/>
                                        <p:tgtEl>
                                          <p:spTgt spid="3">
                                            <p:graphicEl>
                                              <a:dgm id="{4A9DFA00-485F-4ED9-93F8-D9F5FE7E6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00" fill="hold"/>
                                        <p:tgtEl>
                                          <p:spTgt spid="3">
                                            <p:graphicEl>
                                              <a:dgm id="{4A9DFA00-485F-4ED9-93F8-D9F5FE7E6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100"/>
                                        <p:tgtEl>
                                          <p:spTgt spid="3">
                                            <p:graphicEl>
                                              <a:dgm id="{4A9DFA00-485F-4ED9-93F8-D9F5FE7E6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BC8D00-8A68-43B9-85B0-944741804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3">
                                            <p:graphicEl>
                                              <a:dgm id="{69BC8D00-8A68-43B9-85B0-944741804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00" fill="hold"/>
                                        <p:tgtEl>
                                          <p:spTgt spid="3">
                                            <p:graphicEl>
                                              <a:dgm id="{69BC8D00-8A68-43B9-85B0-944741804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100"/>
                                        <p:tgtEl>
                                          <p:spTgt spid="3">
                                            <p:graphicEl>
                                              <a:dgm id="{69BC8D00-8A68-43B9-85B0-944741804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ndolatbuborék: felhő 3">
            <a:extLst>
              <a:ext uri="{FF2B5EF4-FFF2-40B4-BE49-F238E27FC236}">
                <a16:creationId xmlns:a16="http://schemas.microsoft.com/office/drawing/2014/main" id="{73BB05FB-3B04-428E-B7EB-3C5D10DE3BA8}"/>
              </a:ext>
            </a:extLst>
          </p:cNvPr>
          <p:cNvSpPr/>
          <p:nvPr/>
        </p:nvSpPr>
        <p:spPr>
          <a:xfrm>
            <a:off x="250220" y="174431"/>
            <a:ext cx="6604135" cy="3782418"/>
          </a:xfrm>
          <a:prstGeom prst="cloudCallout">
            <a:avLst>
              <a:gd name="adj1" fmla="val 6508"/>
              <a:gd name="adj2" fmla="val 68162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hu-HU" sz="2000" b="0" i="0" dirty="0">
                <a:solidFill>
                  <a:srgbClr val="000000"/>
                </a:solidFill>
                <a:effectLst/>
                <a:latin typeface="+mj-lt"/>
              </a:rPr>
              <a:t>„Bocsáss meg, Úr Jézus, hogy így kifakadtam. Szeretném, ha elvennéd a szívemből ezt a keserűséget.</a:t>
            </a:r>
          </a:p>
          <a:p>
            <a:pPr algn="ctr"/>
            <a:endParaRPr lang="hu-HU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hu-HU" sz="2000" b="0" i="0" dirty="0">
                <a:solidFill>
                  <a:srgbClr val="000000"/>
                </a:solidFill>
                <a:effectLst/>
                <a:latin typeface="+mj-lt"/>
              </a:rPr>
              <a:t>Kérlek, add, hogy megkaphassam azt a néhány dolgot, amire a legjobban vágyom, de ha mégsem, akkor adj helyette más örömet. Ámen.”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5779063-C7FE-4CF2-8B2E-F37876AE92B3}"/>
              </a:ext>
            </a:extLst>
          </p:cNvPr>
          <p:cNvSpPr txBox="1"/>
          <p:nvPr/>
        </p:nvSpPr>
        <p:spPr>
          <a:xfrm>
            <a:off x="5784574" y="6550223"/>
            <a:ext cx="6407426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1400" b="0" i="0" dirty="0">
                <a:solidFill>
                  <a:srgbClr val="000000"/>
                </a:solidFill>
                <a:effectLst/>
                <a:latin typeface="+mj-lt"/>
              </a:rPr>
              <a:t>(Zámbóné Tóth Emese: Tiétek a mennyek országa – Imádságok gyerekeknek)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E9A85EF-885B-42A7-A184-643E2A477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52" b="47987" l="29303" r="57545">
                        <a14:foregroundMark x1="56468" y1="44774" x2="56716" y2="44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73" t="17010" r="38925" b="48571"/>
          <a:stretch/>
        </p:blipFill>
        <p:spPr bwMode="auto">
          <a:xfrm>
            <a:off x="3065613" y="3505651"/>
            <a:ext cx="2861083" cy="398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ndolatbuborék: felhő 7">
            <a:extLst>
              <a:ext uri="{FF2B5EF4-FFF2-40B4-BE49-F238E27FC236}">
                <a16:creationId xmlns:a16="http://schemas.microsoft.com/office/drawing/2014/main" id="{48E163BF-FC76-4699-80D9-F0F993EE1A36}"/>
              </a:ext>
            </a:extLst>
          </p:cNvPr>
          <p:cNvSpPr/>
          <p:nvPr/>
        </p:nvSpPr>
        <p:spPr>
          <a:xfrm>
            <a:off x="3981333" y="129086"/>
            <a:ext cx="7960447" cy="3983077"/>
          </a:xfrm>
          <a:prstGeom prst="cloudCallout">
            <a:avLst>
              <a:gd name="adj1" fmla="val -42335"/>
              <a:gd name="adj2" fmla="val 46905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hu-HU" sz="2000" b="0" i="0" dirty="0">
                <a:solidFill>
                  <a:srgbClr val="000000"/>
                </a:solidFill>
                <a:effectLst/>
                <a:latin typeface="+mj-lt"/>
              </a:rPr>
              <a:t>„Nem értem, miért nem lehet legalább néhány jó holmim. Miért van az, hogy van, aki minden héten kap egy számítógépes játékot, és van, akinek még egy ócskább számítógépe sincs?</a:t>
            </a:r>
          </a:p>
          <a:p>
            <a:pPr algn="ctr"/>
            <a:endParaRPr lang="hu-HU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hu-HU" sz="2000" b="0" i="0" dirty="0">
                <a:solidFill>
                  <a:srgbClr val="000000"/>
                </a:solidFill>
                <a:effectLst/>
                <a:latin typeface="+mj-lt"/>
              </a:rPr>
              <a:t>Pedig nekem jobbak a jegyeim, jobban is viselkedem, és többet segítek otthon. Én ezt olyan igazságtalannak érzem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!”</a:t>
            </a:r>
            <a:endParaRPr lang="hu-HU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hu-HU" sz="2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9" name="Gondolatbuborék: felhő 8">
            <a:extLst>
              <a:ext uri="{FF2B5EF4-FFF2-40B4-BE49-F238E27FC236}">
                <a16:creationId xmlns:a16="http://schemas.microsoft.com/office/drawing/2014/main" id="{71BCE086-0386-4AA1-8F85-08CEC52663E3}"/>
              </a:ext>
            </a:extLst>
          </p:cNvPr>
          <p:cNvSpPr/>
          <p:nvPr/>
        </p:nvSpPr>
        <p:spPr>
          <a:xfrm>
            <a:off x="6988572" y="261346"/>
            <a:ext cx="5228477" cy="3379898"/>
          </a:xfrm>
          <a:prstGeom prst="cloudCallout">
            <a:avLst>
              <a:gd name="adj1" fmla="val -65472"/>
              <a:gd name="adj2" fmla="val 36177"/>
            </a:avLst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hu-HU" sz="2000" b="0" i="0" dirty="0">
                <a:solidFill>
                  <a:srgbClr val="000000"/>
                </a:solidFill>
                <a:effectLst/>
                <a:latin typeface="+mj-lt"/>
              </a:rPr>
              <a:t>„Drága Úr Jézus!</a:t>
            </a:r>
          </a:p>
          <a:p>
            <a:pPr algn="ctr"/>
            <a:r>
              <a:rPr lang="hu-HU" sz="2000" b="0" i="0" dirty="0">
                <a:solidFill>
                  <a:srgbClr val="000000"/>
                </a:solidFill>
                <a:effectLst/>
                <a:latin typeface="+mj-lt"/>
              </a:rPr>
              <a:t>Én nem akarok minden klassz dolgot megkapni, ami a többieknek van, csak egy-két jobb játékot, menő ruhát</a:t>
            </a:r>
            <a:r>
              <a:rPr lang="hu-HU" sz="2000" dirty="0">
                <a:solidFill>
                  <a:srgbClr val="000000"/>
                </a:solidFill>
                <a:latin typeface="+mj-lt"/>
              </a:rPr>
              <a:t>.”</a:t>
            </a:r>
            <a:endParaRPr lang="hu-HU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hu-HU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endParaRPr lang="hu-HU" sz="20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7284E735-2F17-4C04-9A75-71AAA27BA250}"/>
              </a:ext>
            </a:extLst>
          </p:cNvPr>
          <p:cNvSpPr/>
          <p:nvPr/>
        </p:nvSpPr>
        <p:spPr>
          <a:xfrm>
            <a:off x="3750213" y="1584771"/>
            <a:ext cx="4908331" cy="190762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Olvasd el  következő imádságot és közben gondold végig a kérdéseket! Válaszaidat írd le a füzetbe!</a:t>
            </a:r>
          </a:p>
        </p:txBody>
      </p:sp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8B5740AE-6EB5-4A05-B4B8-A5CCD0B867F3}"/>
              </a:ext>
            </a:extLst>
          </p:cNvPr>
          <p:cNvSpPr/>
          <p:nvPr/>
        </p:nvSpPr>
        <p:spPr>
          <a:xfrm>
            <a:off x="6287923" y="3904839"/>
            <a:ext cx="4908331" cy="190762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Mit gondolsz ezekről a sorokról? Te mit tennél, ha hasonló igazságtalanságot éreznél?</a:t>
            </a:r>
          </a:p>
        </p:txBody>
      </p:sp>
      <p:sp>
        <p:nvSpPr>
          <p:cNvPr id="12" name="Téglalap: lekerekített 11">
            <a:extLst>
              <a:ext uri="{FF2B5EF4-FFF2-40B4-BE49-F238E27FC236}">
                <a16:creationId xmlns:a16="http://schemas.microsoft.com/office/drawing/2014/main" id="{E841E4ED-FB17-46C6-AD75-988ABBA59308}"/>
              </a:ext>
            </a:extLst>
          </p:cNvPr>
          <p:cNvSpPr/>
          <p:nvPr/>
        </p:nvSpPr>
        <p:spPr>
          <a:xfrm>
            <a:off x="6258132" y="3891586"/>
            <a:ext cx="4908331" cy="190762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Mik azok a kívánságok, amiket könnyebb átadnod Istennek?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Mi az, amit nehezebben bízol Rá?</a:t>
            </a:r>
          </a:p>
        </p:txBody>
      </p:sp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874FE26E-CD7C-4DFA-BA4E-4BD2B79C4CEA}"/>
              </a:ext>
            </a:extLst>
          </p:cNvPr>
          <p:cNvSpPr/>
          <p:nvPr/>
        </p:nvSpPr>
        <p:spPr>
          <a:xfrm>
            <a:off x="3037066" y="1117003"/>
            <a:ext cx="6604135" cy="26674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Ebből az imádságból is látszik, hogy nem mindig könnyű a vágyainkat átadni Istennek.</a:t>
            </a:r>
          </a:p>
          <a:p>
            <a:pPr algn="ctr"/>
            <a:endParaRPr lang="hu-HU" sz="2400" dirty="0">
              <a:solidFill>
                <a:schemeClr val="tx1"/>
              </a:solidFill>
            </a:endParaRP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Fontos tudni, hogy Neki elmondhatjuk azt is, ami nehéz számunkra. Imádságban elmondhatjuk az érzéseinket is.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9277F806-3FAF-4F4D-83AA-64270DD90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38956"/>
            <a:ext cx="1207670" cy="120033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2E0F4D3A-A027-4A70-8220-07E5C9AD07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648" y="4438627"/>
            <a:ext cx="1214097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780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2" animBg="1"/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3E0F2093-D706-4F97-80B8-051873BE9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58" t="666" r="-832" b="-2887"/>
          <a:stretch/>
        </p:blipFill>
        <p:spPr>
          <a:xfrm>
            <a:off x="0" y="0"/>
            <a:ext cx="1762539" cy="1736034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82622600-7909-45F6-9F6F-3DCC4D6C6C59}"/>
              </a:ext>
            </a:extLst>
          </p:cNvPr>
          <p:cNvSpPr txBox="1"/>
          <p:nvPr/>
        </p:nvSpPr>
        <p:spPr>
          <a:xfrm>
            <a:off x="3212452" y="363648"/>
            <a:ext cx="5555060" cy="83099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Hallgasd meg a „Te csak az Istennek országát keresd…” kezdetű éneket!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2FDA5B0-DC30-46F2-B920-2EE1C1B92D96}"/>
              </a:ext>
            </a:extLst>
          </p:cNvPr>
          <p:cNvSpPr txBox="1"/>
          <p:nvPr/>
        </p:nvSpPr>
        <p:spPr>
          <a:xfrm>
            <a:off x="903718" y="4812620"/>
            <a:ext cx="10384564" cy="1938992"/>
          </a:xfrm>
          <a:prstGeom prst="rect">
            <a:avLst/>
          </a:prstGeom>
          <a:solidFill>
            <a:schemeClr val="lt1">
              <a:alpha val="76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Ha a hiányok helyett arra tekintünk, hogy mi az, amink van, könnyebb elfogadni, ha vágyaink nem teljesülnek be, vagy ha várnunk kell egy kicsit.</a:t>
            </a:r>
          </a:p>
          <a:p>
            <a:pPr algn="ctr"/>
            <a:endParaRPr lang="hu-HU" sz="2000" dirty="0"/>
          </a:p>
          <a:p>
            <a:pPr algn="ctr"/>
            <a:r>
              <a:rPr lang="hu-HU" sz="2000" dirty="0"/>
              <a:t>Ez az ének arra hív, hogy adjunk hálát mindazért,</a:t>
            </a:r>
            <a:br>
              <a:rPr lang="hu-HU" sz="2000" dirty="0"/>
            </a:br>
            <a:r>
              <a:rPr lang="hu-HU" sz="2000" dirty="0"/>
              <a:t>amit Istentől kaptunk. Te miért lehetsz most hálás?</a:t>
            </a:r>
          </a:p>
          <a:p>
            <a:pPr algn="ctr"/>
            <a:r>
              <a:rPr lang="hu-HU" sz="2000" dirty="0"/>
              <a:t>Gondold végig az ének közben!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7A1A4D5-1185-41BC-B8BB-0FB60730E4EF}"/>
              </a:ext>
            </a:extLst>
          </p:cNvPr>
          <p:cNvSpPr txBox="1"/>
          <p:nvPr/>
        </p:nvSpPr>
        <p:spPr>
          <a:xfrm>
            <a:off x="6096000" y="3109135"/>
            <a:ext cx="5555060" cy="1569660"/>
          </a:xfrm>
          <a:prstGeom prst="rect">
            <a:avLst/>
          </a:prstGeom>
          <a:solidFill>
            <a:schemeClr val="lt1">
              <a:alpha val="93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„Istenünk, itt hozzuk </a:t>
            </a:r>
            <a:r>
              <a:rPr lang="hu-HU" sz="2400" dirty="0" err="1"/>
              <a:t>néked</a:t>
            </a:r>
            <a:r>
              <a:rPr lang="hu-HU" sz="2400" dirty="0"/>
              <a:t> életünk, Itt állunk, várunk rád újra.</a:t>
            </a:r>
          </a:p>
          <a:p>
            <a:pPr algn="ctr"/>
            <a:r>
              <a:rPr lang="hu-HU" sz="2400" dirty="0"/>
              <a:t>Kérünk, hogy fogadd el hálaénekünk, Halleluja, halleluja.”</a:t>
            </a:r>
          </a:p>
        </p:txBody>
      </p:sp>
      <p:sp>
        <p:nvSpPr>
          <p:cNvPr id="11" name="Folyamatábra: Bekötés 10">
            <a:hlinkClick r:id="rId4"/>
            <a:extLst>
              <a:ext uri="{FF2B5EF4-FFF2-40B4-BE49-F238E27FC236}">
                <a16:creationId xmlns:a16="http://schemas.microsoft.com/office/drawing/2014/main" id="{3B1FAC59-7763-4A80-996D-E543D36641D9}"/>
              </a:ext>
            </a:extLst>
          </p:cNvPr>
          <p:cNvSpPr/>
          <p:nvPr/>
        </p:nvSpPr>
        <p:spPr>
          <a:xfrm>
            <a:off x="9354207" y="239203"/>
            <a:ext cx="1103586" cy="1079885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</a:t>
            </a:r>
            <a:endParaRPr lang="hu-H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4A4C516-D69B-49C6-B651-C48633CF12D4}"/>
              </a:ext>
            </a:extLst>
          </p:cNvPr>
          <p:cNvSpPr txBox="1"/>
          <p:nvPr/>
        </p:nvSpPr>
        <p:spPr>
          <a:xfrm>
            <a:off x="288691" y="2809758"/>
            <a:ext cx="5555060" cy="1569660"/>
          </a:xfrm>
          <a:prstGeom prst="rect">
            <a:avLst/>
          </a:prstGeom>
          <a:solidFill>
            <a:schemeClr val="lt1">
              <a:alpha val="97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 „Te csak az Istennek országát keresd, És az Ő nagy igazságát,</a:t>
            </a:r>
          </a:p>
          <a:p>
            <a:pPr algn="ctr"/>
            <a:r>
              <a:rPr lang="hu-HU" sz="2400" dirty="0"/>
              <a:t>Minden egyéb megadatik majd neked. Halleluja, halleluja.”</a:t>
            </a:r>
          </a:p>
        </p:txBody>
      </p:sp>
    </p:spTree>
    <p:extLst>
      <p:ext uri="{BB962C8B-B14F-4D97-AF65-F5344CB8AC3E}">
        <p14:creationId xmlns:p14="http://schemas.microsoft.com/office/powerpoint/2010/main" val="2041888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908833F6-205E-47F9-88FF-BD6F91476246}"/>
              </a:ext>
            </a:extLst>
          </p:cNvPr>
          <p:cNvSpPr/>
          <p:nvPr/>
        </p:nvSpPr>
        <p:spPr>
          <a:xfrm>
            <a:off x="167640" y="138735"/>
            <a:ext cx="6491977" cy="21756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Emlékszel még az aranymondásra?</a:t>
            </a:r>
            <a:br>
              <a:rPr lang="hu-HU" sz="2400" b="1" dirty="0">
                <a:solidFill>
                  <a:schemeClr val="tx1"/>
                </a:solidFill>
              </a:rPr>
            </a:br>
            <a:r>
              <a:rPr lang="hu-HU" sz="2400" b="1" dirty="0">
                <a:solidFill>
                  <a:schemeClr val="tx1"/>
                </a:solidFill>
              </a:rPr>
              <a:t>Mondd el a képek segítségével!</a:t>
            </a:r>
          </a:p>
        </p:txBody>
      </p:sp>
      <p:pic>
        <p:nvPicPr>
          <p:cNvPr id="4" name="Ábra 3" descr="Fej fogaskerekekkel egyszínű kitöltéssel">
            <a:extLst>
              <a:ext uri="{FF2B5EF4-FFF2-40B4-BE49-F238E27FC236}">
                <a16:creationId xmlns:a16="http://schemas.microsoft.com/office/drawing/2014/main" id="{D4CE2FB6-376C-44E6-893B-D2231A42A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8434" y="3228775"/>
            <a:ext cx="1355271" cy="1355271"/>
          </a:xfrm>
          <a:prstGeom prst="rect">
            <a:avLst/>
          </a:prstGeom>
        </p:spPr>
      </p:pic>
      <p:pic>
        <p:nvPicPr>
          <p:cNvPr id="6" name="Ábra 5" descr="Nyíl: óramutató járásával ellentétes, ívelt egyszínű kitöltéssel">
            <a:extLst>
              <a:ext uri="{FF2B5EF4-FFF2-40B4-BE49-F238E27FC236}">
                <a16:creationId xmlns:a16="http://schemas.microsoft.com/office/drawing/2014/main" id="{CD0A73ED-80B4-45CC-AF2E-9D4F5FAC87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954" y="3328886"/>
            <a:ext cx="1155047" cy="1155047"/>
          </a:xfrm>
          <a:prstGeom prst="rect">
            <a:avLst/>
          </a:prstGeom>
        </p:spPr>
      </p:pic>
      <p:pic>
        <p:nvPicPr>
          <p:cNvPr id="8" name="Ábra 7" descr="Férfi csecsemővel egyszínű kitöltéssel">
            <a:extLst>
              <a:ext uri="{FF2B5EF4-FFF2-40B4-BE49-F238E27FC236}">
                <a16:creationId xmlns:a16="http://schemas.microsoft.com/office/drawing/2014/main" id="{3ABAE5CD-A8EF-4E8C-B37B-1253D74D07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4772" y="3306747"/>
            <a:ext cx="1155047" cy="1155047"/>
          </a:xfrm>
          <a:prstGeom prst="rect">
            <a:avLst/>
          </a:prstGeom>
        </p:spPr>
      </p:pic>
      <p:pic>
        <p:nvPicPr>
          <p:cNvPr id="10" name="Ábra 9" descr="Hozzászólás: szív egyszínű kitöltéssel">
            <a:extLst>
              <a:ext uri="{FF2B5EF4-FFF2-40B4-BE49-F238E27FC236}">
                <a16:creationId xmlns:a16="http://schemas.microsoft.com/office/drawing/2014/main" id="{3A52E3BF-78B3-4D79-93C4-5A8AC8DBE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41104" y="3328886"/>
            <a:ext cx="1155046" cy="1155046"/>
          </a:xfrm>
          <a:prstGeom prst="rect">
            <a:avLst/>
          </a:prstGeom>
        </p:spPr>
      </p:pic>
      <p:pic>
        <p:nvPicPr>
          <p:cNvPr id="12" name="Ábra 11" descr="Vissza egyszínű kitöltéssel">
            <a:extLst>
              <a:ext uri="{FF2B5EF4-FFF2-40B4-BE49-F238E27FC236}">
                <a16:creationId xmlns:a16="http://schemas.microsoft.com/office/drawing/2014/main" id="{6CB91647-C185-4530-820C-047D709466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31486" y="3319112"/>
            <a:ext cx="914400" cy="914400"/>
          </a:xfrm>
          <a:prstGeom prst="rect">
            <a:avLst/>
          </a:prstGeom>
        </p:spPr>
      </p:pic>
      <p:pic>
        <p:nvPicPr>
          <p:cNvPr id="14" name="Ábra 13" descr="Kérdések egyszínű kitöltéssel">
            <a:extLst>
              <a:ext uri="{FF2B5EF4-FFF2-40B4-BE49-F238E27FC236}">
                <a16:creationId xmlns:a16="http://schemas.microsoft.com/office/drawing/2014/main" id="{9D4410FD-AF1D-438F-921B-C15D86A75C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13908" y="3123834"/>
            <a:ext cx="1155046" cy="115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1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908833F6-205E-47F9-88FF-BD6F91476246}"/>
              </a:ext>
            </a:extLst>
          </p:cNvPr>
          <p:cNvSpPr/>
          <p:nvPr/>
        </p:nvSpPr>
        <p:spPr>
          <a:xfrm>
            <a:off x="1841157" y="1880655"/>
            <a:ext cx="7871403" cy="437186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>
                <a:solidFill>
                  <a:schemeClr val="tx1"/>
                </a:solidFill>
              </a:rPr>
              <a:t>„Tudja a ti Atyátok, mire van szükségetek,</a:t>
            </a:r>
            <a:br>
              <a:rPr lang="hu-HU" sz="4400" b="1" dirty="0">
                <a:solidFill>
                  <a:schemeClr val="tx1"/>
                </a:solidFill>
              </a:rPr>
            </a:br>
            <a:r>
              <a:rPr lang="hu-HU" sz="4400" b="1" dirty="0">
                <a:solidFill>
                  <a:schemeClr val="tx1"/>
                </a:solidFill>
              </a:rPr>
              <a:t>még mielőtt kérnétek tőle.”</a:t>
            </a:r>
          </a:p>
          <a:p>
            <a:pPr algn="ctr"/>
            <a:endParaRPr lang="hu-HU" sz="4400" b="1" dirty="0">
              <a:solidFill>
                <a:schemeClr val="tx1"/>
              </a:solidFill>
            </a:endParaRPr>
          </a:p>
          <a:p>
            <a:pPr algn="ctr"/>
            <a:r>
              <a:rPr lang="hu-HU" sz="4400" dirty="0">
                <a:solidFill>
                  <a:schemeClr val="tx1"/>
                </a:solidFill>
              </a:rPr>
              <a:t>(Máté 6,8)</a:t>
            </a:r>
          </a:p>
        </p:txBody>
      </p:sp>
      <p:sp>
        <p:nvSpPr>
          <p:cNvPr id="5" name="Ellipszis 4">
            <a:hlinkClick r:id="rId3" action="ppaction://hlinksldjump"/>
            <a:extLst>
              <a:ext uri="{FF2B5EF4-FFF2-40B4-BE49-F238E27FC236}">
                <a16:creationId xmlns:a16="http://schemas.microsoft.com/office/drawing/2014/main" id="{4B4B3A28-85D3-43E3-BCE7-32E5EA339948}"/>
              </a:ext>
            </a:extLst>
          </p:cNvPr>
          <p:cNvSpPr/>
          <p:nvPr/>
        </p:nvSpPr>
        <p:spPr>
          <a:xfrm>
            <a:off x="10500360" y="5923721"/>
            <a:ext cx="1371600" cy="7513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</p:spTree>
    <p:extLst>
      <p:ext uri="{BB962C8B-B14F-4D97-AF65-F5344CB8AC3E}">
        <p14:creationId xmlns:p14="http://schemas.microsoft.com/office/powerpoint/2010/main" val="133256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itartás">
            <a:extLst>
              <a:ext uri="{FF2B5EF4-FFF2-40B4-BE49-F238E27FC236}">
                <a16:creationId xmlns:a16="http://schemas.microsoft.com/office/drawing/2014/main" id="{9BBA0E4B-8BAD-4ED9-A4A1-D11AF9BAFC3F}"/>
              </a:ext>
            </a:extLst>
          </p:cNvPr>
          <p:cNvSpPr/>
          <p:nvPr/>
        </p:nvSpPr>
        <p:spPr>
          <a:xfrm>
            <a:off x="7263826" y="5261302"/>
            <a:ext cx="768626" cy="1464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kitartás</a:t>
            </a:r>
          </a:p>
        </p:txBody>
      </p:sp>
      <p:sp>
        <p:nvSpPr>
          <p:cNvPr id="7" name="öröm">
            <a:extLst>
              <a:ext uri="{FF2B5EF4-FFF2-40B4-BE49-F238E27FC236}">
                <a16:creationId xmlns:a16="http://schemas.microsoft.com/office/drawing/2014/main" id="{A2ABABF7-6B30-4A4B-8270-BC6CAFDBDA52}"/>
              </a:ext>
            </a:extLst>
          </p:cNvPr>
          <p:cNvSpPr/>
          <p:nvPr/>
        </p:nvSpPr>
        <p:spPr>
          <a:xfrm>
            <a:off x="8421870" y="5266846"/>
            <a:ext cx="768626" cy="1464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öröm</a:t>
            </a:r>
          </a:p>
        </p:txBody>
      </p:sp>
      <p:sp>
        <p:nvSpPr>
          <p:cNvPr id="8" name="barát">
            <a:extLst>
              <a:ext uri="{FF2B5EF4-FFF2-40B4-BE49-F238E27FC236}">
                <a16:creationId xmlns:a16="http://schemas.microsoft.com/office/drawing/2014/main" id="{92433A3F-A41B-4394-8E9B-88854E41AEA3}"/>
              </a:ext>
            </a:extLst>
          </p:cNvPr>
          <p:cNvSpPr/>
          <p:nvPr/>
        </p:nvSpPr>
        <p:spPr>
          <a:xfrm>
            <a:off x="9535060" y="5266847"/>
            <a:ext cx="768626" cy="1464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barát</a:t>
            </a:r>
          </a:p>
        </p:txBody>
      </p:sp>
      <p:sp>
        <p:nvSpPr>
          <p:cNvPr id="11" name="bizalom">
            <a:extLst>
              <a:ext uri="{FF2B5EF4-FFF2-40B4-BE49-F238E27FC236}">
                <a16:creationId xmlns:a16="http://schemas.microsoft.com/office/drawing/2014/main" id="{E648ADAF-6935-4A38-B138-9026CCBF5C6C}"/>
              </a:ext>
            </a:extLst>
          </p:cNvPr>
          <p:cNvSpPr/>
          <p:nvPr/>
        </p:nvSpPr>
        <p:spPr>
          <a:xfrm>
            <a:off x="4853269" y="5289629"/>
            <a:ext cx="768626" cy="1464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bizalom</a:t>
            </a:r>
          </a:p>
        </p:txBody>
      </p:sp>
      <p:sp>
        <p:nvSpPr>
          <p:cNvPr id="12" name="siker">
            <a:extLst>
              <a:ext uri="{FF2B5EF4-FFF2-40B4-BE49-F238E27FC236}">
                <a16:creationId xmlns:a16="http://schemas.microsoft.com/office/drawing/2014/main" id="{7CC79F8D-A7CB-4855-A045-DA009BF7E3B3}"/>
              </a:ext>
            </a:extLst>
          </p:cNvPr>
          <p:cNvSpPr/>
          <p:nvPr/>
        </p:nvSpPr>
        <p:spPr>
          <a:xfrm>
            <a:off x="3613582" y="5261302"/>
            <a:ext cx="768626" cy="1464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siker</a:t>
            </a:r>
          </a:p>
        </p:txBody>
      </p:sp>
      <p:sp>
        <p:nvSpPr>
          <p:cNvPr id="10" name="hit">
            <a:extLst>
              <a:ext uri="{FF2B5EF4-FFF2-40B4-BE49-F238E27FC236}">
                <a16:creationId xmlns:a16="http://schemas.microsoft.com/office/drawing/2014/main" id="{E124B945-D77A-4AA9-92F1-A40581D678B1}"/>
              </a:ext>
            </a:extLst>
          </p:cNvPr>
          <p:cNvSpPr/>
          <p:nvPr/>
        </p:nvSpPr>
        <p:spPr>
          <a:xfrm>
            <a:off x="2264718" y="5266842"/>
            <a:ext cx="768626" cy="1464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hit</a:t>
            </a:r>
          </a:p>
        </p:txBody>
      </p:sp>
      <p:sp>
        <p:nvSpPr>
          <p:cNvPr id="17" name="sikerige">
            <a:extLst>
              <a:ext uri="{FF2B5EF4-FFF2-40B4-BE49-F238E27FC236}">
                <a16:creationId xmlns:a16="http://schemas.microsoft.com/office/drawing/2014/main" id="{0E926BEC-41BF-4861-9A08-400243614604}"/>
              </a:ext>
            </a:extLst>
          </p:cNvPr>
          <p:cNvSpPr/>
          <p:nvPr/>
        </p:nvSpPr>
        <p:spPr>
          <a:xfrm>
            <a:off x="-29594" y="0"/>
            <a:ext cx="3811854" cy="1610612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„De akik az Úrban bíznak, erejük megújul, szárnyra kelnek, mint a sasok....”</a:t>
            </a:r>
          </a:p>
          <a:p>
            <a:pPr algn="ctr"/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(</a:t>
            </a:r>
            <a:r>
              <a:rPr lang="hu-HU" sz="1500" b="0" i="0" dirty="0" err="1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Ézs</a:t>
            </a:r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40, 31)</a:t>
            </a:r>
            <a:endParaRPr lang="hu-HU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bátorság">
            <a:extLst>
              <a:ext uri="{FF2B5EF4-FFF2-40B4-BE49-F238E27FC236}">
                <a16:creationId xmlns:a16="http://schemas.microsoft.com/office/drawing/2014/main" id="{1BF217A5-703E-4DA8-95A2-5B3EC7896866}"/>
              </a:ext>
            </a:extLst>
          </p:cNvPr>
          <p:cNvSpPr/>
          <p:nvPr/>
        </p:nvSpPr>
        <p:spPr>
          <a:xfrm>
            <a:off x="6045724" y="5261302"/>
            <a:ext cx="768626" cy="14642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bátorság</a:t>
            </a:r>
          </a:p>
        </p:txBody>
      </p:sp>
      <p:sp>
        <p:nvSpPr>
          <p:cNvPr id="23" name="bátorságige">
            <a:extLst>
              <a:ext uri="{FF2B5EF4-FFF2-40B4-BE49-F238E27FC236}">
                <a16:creationId xmlns:a16="http://schemas.microsoft.com/office/drawing/2014/main" id="{CB01DEE3-9650-48C5-AA25-19D12A70E3BE}"/>
              </a:ext>
            </a:extLst>
          </p:cNvPr>
          <p:cNvSpPr/>
          <p:nvPr/>
        </p:nvSpPr>
        <p:spPr>
          <a:xfrm>
            <a:off x="2755183" y="59643"/>
            <a:ext cx="3599766" cy="18288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„Mert én, az Úr, a te Istened erősen fogom jobbodat, és ezt mondom neked: Ne félj, én megsegítelek”</a:t>
            </a:r>
          </a:p>
          <a:p>
            <a:pPr algn="ctr"/>
            <a:r>
              <a:rPr lang="hu-HU" sz="150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(</a:t>
            </a:r>
            <a:r>
              <a:rPr lang="hu-HU" sz="1500" i="0" dirty="0" err="1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Ézs</a:t>
            </a:r>
            <a:r>
              <a:rPr lang="hu-HU" sz="150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41, 13)</a:t>
            </a:r>
            <a:endParaRPr lang="hu-HU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barátige">
            <a:extLst>
              <a:ext uri="{FF2B5EF4-FFF2-40B4-BE49-F238E27FC236}">
                <a16:creationId xmlns:a16="http://schemas.microsoft.com/office/drawing/2014/main" id="{D67EA0AF-C69C-4E90-AC81-3BA325C1D825}"/>
              </a:ext>
            </a:extLst>
          </p:cNvPr>
          <p:cNvSpPr/>
          <p:nvPr/>
        </p:nvSpPr>
        <p:spPr>
          <a:xfrm>
            <a:off x="8663824" y="59643"/>
            <a:ext cx="3528176" cy="18288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„Mindig szeret a barát, de testvérré a nyomorúságban </a:t>
            </a:r>
            <a:r>
              <a:rPr lang="hu-HU" sz="160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válik.” (</a:t>
            </a:r>
            <a:r>
              <a:rPr lang="hu-HU" sz="1600" i="0" dirty="0" err="1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Péld</a:t>
            </a:r>
            <a:r>
              <a:rPr lang="hu-HU" sz="160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17,17)</a:t>
            </a:r>
            <a:endParaRPr lang="hu-HU" sz="1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Ellipszis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D078C1-8780-45DD-A56A-4CC53476894A}"/>
              </a:ext>
            </a:extLst>
          </p:cNvPr>
          <p:cNvSpPr/>
          <p:nvPr/>
        </p:nvSpPr>
        <p:spPr>
          <a:xfrm>
            <a:off x="10500360" y="5923721"/>
            <a:ext cx="1371600" cy="7513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Tovább</a:t>
            </a:r>
          </a:p>
        </p:txBody>
      </p:sp>
      <p:sp>
        <p:nvSpPr>
          <p:cNvPr id="2" name="kérdés">
            <a:extLst>
              <a:ext uri="{FF2B5EF4-FFF2-40B4-BE49-F238E27FC236}">
                <a16:creationId xmlns:a16="http://schemas.microsoft.com/office/drawing/2014/main" id="{E2C48CF9-001C-4DC2-85AC-9224BBB07519}"/>
              </a:ext>
            </a:extLst>
          </p:cNvPr>
          <p:cNvSpPr/>
          <p:nvPr/>
        </p:nvSpPr>
        <p:spPr>
          <a:xfrm>
            <a:off x="1799883" y="2758464"/>
            <a:ext cx="9110133" cy="2531165"/>
          </a:xfrm>
          <a:prstGeom prst="rec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Mire van szükséged? </a:t>
            </a:r>
          </a:p>
          <a:p>
            <a:pPr algn="ctr"/>
            <a:endParaRPr lang="hu-HU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Kattints rá és olvass el egy hozzákapcsolódó bibliai üzenetet!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Mit jelent most számodra az Ige?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Ha szeretnéd, fel is írhatod magadnak egy kis papírra és kiteheted az asztalodra, hogy mindig emlékeztessen.</a:t>
            </a:r>
          </a:p>
        </p:txBody>
      </p:sp>
      <p:sp>
        <p:nvSpPr>
          <p:cNvPr id="18" name="kitartásige">
            <a:extLst>
              <a:ext uri="{FF2B5EF4-FFF2-40B4-BE49-F238E27FC236}">
                <a16:creationId xmlns:a16="http://schemas.microsoft.com/office/drawing/2014/main" id="{5B4B57BA-67DA-4902-87A9-71D53CE04BED}"/>
              </a:ext>
            </a:extLst>
          </p:cNvPr>
          <p:cNvSpPr/>
          <p:nvPr/>
        </p:nvSpPr>
        <p:spPr>
          <a:xfrm>
            <a:off x="8839929" y="1527018"/>
            <a:ext cx="3457776" cy="182880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„Íme, boldognak mondjuk azokat, akik tűrni tudtak a szenvedésekben…” (Jak 5,11)</a:t>
            </a:r>
            <a:endParaRPr lang="hu-HU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bizalomige">
            <a:extLst>
              <a:ext uri="{FF2B5EF4-FFF2-40B4-BE49-F238E27FC236}">
                <a16:creationId xmlns:a16="http://schemas.microsoft.com/office/drawing/2014/main" id="{CE3F59AB-8965-4550-8056-F0EA4BE1017B}"/>
              </a:ext>
            </a:extLst>
          </p:cNvPr>
          <p:cNvSpPr/>
          <p:nvPr/>
        </p:nvSpPr>
        <p:spPr>
          <a:xfrm>
            <a:off x="5786042" y="23960"/>
            <a:ext cx="3378647" cy="18288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„Elég neked az én kegyelmem, mert az én erőm erőtlenség által ér célhoz.”</a:t>
            </a:r>
          </a:p>
          <a:p>
            <a:pPr algn="ctr"/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(2Korinthus 12,9)</a:t>
            </a:r>
            <a:endParaRPr lang="hu-HU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örömige">
            <a:extLst>
              <a:ext uri="{FF2B5EF4-FFF2-40B4-BE49-F238E27FC236}">
                <a16:creationId xmlns:a16="http://schemas.microsoft.com/office/drawing/2014/main" id="{B0CA1E72-8C00-4902-A4CA-693F9EE1769F}"/>
              </a:ext>
            </a:extLst>
          </p:cNvPr>
          <p:cNvSpPr/>
          <p:nvPr/>
        </p:nvSpPr>
        <p:spPr>
          <a:xfrm>
            <a:off x="1817" y="1307441"/>
            <a:ext cx="3503662" cy="18288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„Boldog, akik sírnak, mert ők megvigasztaltatnak.”</a:t>
            </a:r>
          </a:p>
          <a:p>
            <a:pPr algn="ctr"/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(</a:t>
            </a:r>
            <a:r>
              <a:rPr lang="hu-HU" sz="1500" b="0" i="0" dirty="0" err="1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Mt</a:t>
            </a:r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 5,4)</a:t>
            </a:r>
            <a:endParaRPr lang="hu-HU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hitige">
            <a:extLst>
              <a:ext uri="{FF2B5EF4-FFF2-40B4-BE49-F238E27FC236}">
                <a16:creationId xmlns:a16="http://schemas.microsoft.com/office/drawing/2014/main" id="{0AF0EF4A-2D1D-42A5-8E1D-F138048B893E}"/>
              </a:ext>
            </a:extLst>
          </p:cNvPr>
          <p:cNvSpPr/>
          <p:nvPr/>
        </p:nvSpPr>
        <p:spPr>
          <a:xfrm>
            <a:off x="4226055" y="1468390"/>
            <a:ext cx="4083352" cy="1570382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„Ki az, aki legyőzi a világot, ha nem az, aki hiszi, hogy Jézus az Isten Fia?”</a:t>
            </a:r>
          </a:p>
          <a:p>
            <a:pPr algn="ctr"/>
            <a:r>
              <a:rPr lang="hu-HU" sz="1500" b="0" i="0" dirty="0">
                <a:solidFill>
                  <a:schemeClr val="tx1"/>
                </a:solidFill>
                <a:effectLst/>
                <a:latin typeface="+mj-lt"/>
                <a:cs typeface="Times New Roman" panose="02020603050405020304" pitchFamily="18" charset="0"/>
              </a:rPr>
              <a:t>(1Ján 5,5)</a:t>
            </a:r>
            <a:endParaRPr lang="hu-HU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99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18" grpId="0" animBg="1"/>
      <p:bldP spid="14" grpId="0" animBg="1"/>
      <p:bldP spid="2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B77B994A-DA4C-47B2-B1F5-36C26C50B274}"/>
              </a:ext>
            </a:extLst>
          </p:cNvPr>
          <p:cNvSpPr txBox="1"/>
          <p:nvPr/>
        </p:nvSpPr>
        <p:spPr>
          <a:xfrm>
            <a:off x="6188765" y="7137"/>
            <a:ext cx="6003235" cy="820674"/>
          </a:xfrm>
          <a:prstGeom prst="rect">
            <a:avLst/>
          </a:prstGeom>
          <a:solidFill>
            <a:schemeClr val="accent5">
              <a:lumMod val="50000"/>
              <a:alpha val="9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cs typeface="Arial" panose="020B0604020202020204" pitchFamily="34" charset="0"/>
              </a:rPr>
              <a:t>Zárjuk</a:t>
            </a:r>
            <a:r>
              <a:rPr lang="hu-H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órát imádsággal!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18E1749-86E6-4016-BFF6-03481FA28268}"/>
              </a:ext>
            </a:extLst>
          </p:cNvPr>
          <p:cNvSpPr txBox="1"/>
          <p:nvPr/>
        </p:nvSpPr>
        <p:spPr>
          <a:xfrm>
            <a:off x="0" y="1841030"/>
            <a:ext cx="9859617" cy="5009833"/>
          </a:xfrm>
          <a:prstGeom prst="rect">
            <a:avLst/>
          </a:prstGeom>
          <a:solidFill>
            <a:schemeClr val="accent3">
              <a:lumMod val="60000"/>
              <a:lumOff val="40000"/>
              <a:alpha val="76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</a:t>
            </a:r>
            <a:r>
              <a:rPr kumimoji="0" lang="hu-HU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</a:t>
            </a:r>
            <a:r>
              <a:rPr kumimoji="0" lang="hu-H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bocsásd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meg vétkeinket, miképpen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</a:t>
            </a:r>
            <a:r>
              <a:rPr lang="hu-HU" sz="2400" b="1" dirty="0">
                <a:cs typeface="Arial" panose="020B0604020202020204" pitchFamily="34" charset="0"/>
              </a:rPr>
              <a:t>”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Kép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041" y="5439103"/>
            <a:ext cx="1481959" cy="14188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45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8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471BD208-A43C-2E4C-D15C-EAF081F6598A}"/>
              </a:ext>
            </a:extLst>
          </p:cNvPr>
          <p:cNvSpPr txBox="1"/>
          <p:nvPr/>
        </p:nvSpPr>
        <p:spPr>
          <a:xfrm>
            <a:off x="345989" y="494271"/>
            <a:ext cx="79701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Óra végi imádság</a:t>
            </a:r>
          </a:p>
          <a:p>
            <a:endParaRPr lang="hu-HU" dirty="0"/>
          </a:p>
          <a:p>
            <a:endParaRPr lang="hu-HU" dirty="0"/>
          </a:p>
          <a:p>
            <a:r>
              <a:rPr lang="hu-HU" sz="3600" dirty="0"/>
              <a:t>Köszönjük Istenünk, hogy itt voltál velünk!</a:t>
            </a:r>
          </a:p>
          <a:p>
            <a:r>
              <a:rPr lang="hu-HU" sz="3600" dirty="0"/>
              <a:t>Kérünk édes Atyánk, vigyázz mindig reánk!</a:t>
            </a:r>
          </a:p>
          <a:p>
            <a:r>
              <a:rPr lang="hu-HU" sz="3600" dirty="0"/>
              <a:t>Ámen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910413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5">
            <a:extLst>
              <a:ext uri="{FF2B5EF4-FFF2-40B4-BE49-F238E27FC236}">
                <a16:creationId xmlns:a16="http://schemas.microsoft.com/office/drawing/2014/main" id="{A18E1749-86E6-4016-BFF6-03481FA28268}"/>
              </a:ext>
            </a:extLst>
          </p:cNvPr>
          <p:cNvSpPr txBox="1"/>
          <p:nvPr/>
        </p:nvSpPr>
        <p:spPr>
          <a:xfrm>
            <a:off x="2315816" y="3164594"/>
            <a:ext cx="7560366" cy="2597827"/>
          </a:xfrm>
          <a:prstGeom prst="rect">
            <a:avLst/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„Jó Atyánk, Istenünk,</a:t>
            </a:r>
            <a:r>
              <a:rPr lang="hu-HU" sz="2800" b="1" dirty="0">
                <a:cs typeface="Arial" panose="020B0604020202020204" pitchFamily="34" charset="0"/>
              </a:rPr>
              <a:t> Te taníts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bennünket!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cs typeface="Arial" panose="020B0604020202020204" pitchFamily="34" charset="0"/>
              </a:rPr>
              <a:t>Jézus Krisztus útján vezesd a lelkünket!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Szentlelked ereje növelje hitünket!</a:t>
            </a:r>
          </a:p>
          <a:p>
            <a:pPr algn="ctr">
              <a:lnSpc>
                <a:spcPct val="150000"/>
              </a:lnSpc>
            </a:pPr>
            <a:r>
              <a:rPr lang="hu-HU" sz="2800" b="1" dirty="0">
                <a:cs typeface="Arial" panose="020B0604020202020204" pitchFamily="34" charset="0"/>
              </a:rPr>
              <a:t>Ámen.”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33092FE-9762-4FA8-A4E3-BCA0B35158C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983" y="0"/>
            <a:ext cx="1630017" cy="15836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5">
            <a:extLst>
              <a:ext uri="{FF2B5EF4-FFF2-40B4-BE49-F238E27FC236}">
                <a16:creationId xmlns:a16="http://schemas.microsoft.com/office/drawing/2014/main" id="{FE3C321B-A1EA-4E59-B633-EC85C85FA1B3}"/>
              </a:ext>
            </a:extLst>
          </p:cNvPr>
          <p:cNvSpPr txBox="1"/>
          <p:nvPr/>
        </p:nvSpPr>
        <p:spPr>
          <a:xfrm>
            <a:off x="2056964" y="1093929"/>
            <a:ext cx="8078071" cy="979412"/>
          </a:xfrm>
          <a:prstGeom prst="snip2DiagRect">
            <a:avLst/>
          </a:prstGeom>
          <a:solidFill>
            <a:schemeClr val="accent6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az órát imádsággal!</a:t>
            </a:r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7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908833F6-205E-47F9-88FF-BD6F91476246}"/>
              </a:ext>
            </a:extLst>
          </p:cNvPr>
          <p:cNvSpPr/>
          <p:nvPr/>
        </p:nvSpPr>
        <p:spPr>
          <a:xfrm>
            <a:off x="1326931" y="4162095"/>
            <a:ext cx="9538137" cy="217564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Képzeld el, hogy kifogtad az aranyhalat,</a:t>
            </a:r>
            <a:br>
              <a:rPr lang="hu-HU" sz="2400" b="1" dirty="0">
                <a:solidFill>
                  <a:schemeClr val="tx1"/>
                </a:solidFill>
              </a:rPr>
            </a:br>
            <a:r>
              <a:rPr lang="hu-HU" sz="2400" b="1" dirty="0">
                <a:solidFill>
                  <a:schemeClr val="tx1"/>
                </a:solidFill>
              </a:rPr>
              <a:t>aki teljesíti három kívánságodat!</a:t>
            </a:r>
          </a:p>
          <a:p>
            <a:pPr algn="ctr"/>
            <a:endParaRPr lang="hu-HU" sz="2400" dirty="0">
              <a:solidFill>
                <a:schemeClr val="tx1"/>
              </a:solidFill>
            </a:endParaRP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Mit kérnél tőle? 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Írd le, vagy rajzold le a füzetedbe!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05C8DD9-B3C3-4F37-8756-2CB31FE51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9578" y="5333868"/>
            <a:ext cx="154242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9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F174B23-DE04-4B5E-BA1E-9A016A4DA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1B0EC1A-7845-4754-A86D-20FD7C683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képen szöveg látható&#10;&#10;Automatikusan generált leírás">
            <a:extLst>
              <a:ext uri="{FF2B5EF4-FFF2-40B4-BE49-F238E27FC236}">
                <a16:creationId xmlns:a16="http://schemas.microsoft.com/office/drawing/2014/main" id="{DBBD0689-135F-4AED-B2CB-B970DF9B4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0"/>
            <a:ext cx="4782927" cy="68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elhő 2">
            <a:extLst>
              <a:ext uri="{FF2B5EF4-FFF2-40B4-BE49-F238E27FC236}">
                <a16:creationId xmlns:a16="http://schemas.microsoft.com/office/drawing/2014/main" id="{CEC6133E-47DD-4D50-9575-8CFE888A012A}"/>
              </a:ext>
            </a:extLst>
          </p:cNvPr>
          <p:cNvSpPr/>
          <p:nvPr/>
        </p:nvSpPr>
        <p:spPr>
          <a:xfrm>
            <a:off x="65315" y="286365"/>
            <a:ext cx="4508426" cy="2326206"/>
          </a:xfrm>
          <a:prstGeom prst="cloud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Nézd meg a képeket és válaszolj a kérdésekre!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6DF1D8AF-94D4-4B7B-861E-9BFC35230744}"/>
              </a:ext>
            </a:extLst>
          </p:cNvPr>
          <p:cNvSpPr/>
          <p:nvPr/>
        </p:nvSpPr>
        <p:spPr>
          <a:xfrm>
            <a:off x="326572" y="2898936"/>
            <a:ext cx="4065814" cy="36726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Szerinted mire vágynak ezek a gyerekek?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  <a:p>
            <a:pPr algn="ctr"/>
            <a:r>
              <a:rPr lang="hu-HU" dirty="0">
                <a:solidFill>
                  <a:schemeClr val="tx1"/>
                </a:solidFill>
              </a:rPr>
              <a:t>Szerinted mire lenne igazán szükségük?</a:t>
            </a:r>
          </a:p>
          <a:p>
            <a:pPr algn="ctr"/>
            <a:endParaRPr lang="hu-HU" dirty="0">
              <a:solidFill>
                <a:schemeClr val="tx1"/>
              </a:solidFill>
            </a:endParaRPr>
          </a:p>
          <a:p>
            <a:pPr algn="ctr"/>
            <a:r>
              <a:rPr lang="hu-HU" dirty="0">
                <a:solidFill>
                  <a:schemeClr val="tx1"/>
                </a:solidFill>
              </a:rPr>
              <a:t>Vajon milyen lenne, ha ezek a lányok találkoznának?</a:t>
            </a:r>
            <a:br>
              <a:rPr lang="hu-HU" dirty="0">
                <a:solidFill>
                  <a:schemeClr val="tx1"/>
                </a:solidFill>
              </a:rPr>
            </a:b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E593A75-B8BE-4F60-97E5-849146BC9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9578" y="3775574"/>
            <a:ext cx="154242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416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6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4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4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: szamárfül 2">
            <a:extLst>
              <a:ext uri="{FF2B5EF4-FFF2-40B4-BE49-F238E27FC236}">
                <a16:creationId xmlns:a16="http://schemas.microsoft.com/office/drawing/2014/main" id="{100B9A06-515F-4FE8-A61A-3B67942F2AD2}"/>
              </a:ext>
            </a:extLst>
          </p:cNvPr>
          <p:cNvSpPr/>
          <p:nvPr/>
        </p:nvSpPr>
        <p:spPr>
          <a:xfrm>
            <a:off x="615444" y="535449"/>
            <a:ext cx="3111863" cy="2657067"/>
          </a:xfrm>
          <a:prstGeom prst="foldedCorner">
            <a:avLst>
              <a:gd name="adj" fmla="val 22358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Mindannyiunknak vannak vágyai, ez természetes emberi dolog.</a:t>
            </a:r>
          </a:p>
        </p:txBody>
      </p:sp>
      <p:sp>
        <p:nvSpPr>
          <p:cNvPr id="10" name="Téglalap: szamárfül 9">
            <a:extLst>
              <a:ext uri="{FF2B5EF4-FFF2-40B4-BE49-F238E27FC236}">
                <a16:creationId xmlns:a16="http://schemas.microsoft.com/office/drawing/2014/main" id="{4595A295-099D-4496-AEB3-8AFF9926FB64}"/>
              </a:ext>
            </a:extLst>
          </p:cNvPr>
          <p:cNvSpPr/>
          <p:nvPr/>
        </p:nvSpPr>
        <p:spPr>
          <a:xfrm>
            <a:off x="2747765" y="3795516"/>
            <a:ext cx="3111863" cy="2657067"/>
          </a:xfrm>
          <a:prstGeom prst="foldedCorner">
            <a:avLst>
              <a:gd name="adj" fmla="val 22358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Néha arra vágyunk, hogy elérjünk, megszerezzünk valamit.</a:t>
            </a:r>
          </a:p>
        </p:txBody>
      </p:sp>
      <p:sp>
        <p:nvSpPr>
          <p:cNvPr id="11" name="Téglalap: szamárfül 10">
            <a:extLst>
              <a:ext uri="{FF2B5EF4-FFF2-40B4-BE49-F238E27FC236}">
                <a16:creationId xmlns:a16="http://schemas.microsoft.com/office/drawing/2014/main" id="{7BDAFBE6-44C3-4EA2-A90F-55C40C5DFB27}"/>
              </a:ext>
            </a:extLst>
          </p:cNvPr>
          <p:cNvSpPr/>
          <p:nvPr/>
        </p:nvSpPr>
        <p:spPr>
          <a:xfrm>
            <a:off x="5707980" y="535449"/>
            <a:ext cx="3953092" cy="2657067"/>
          </a:xfrm>
          <a:prstGeom prst="foldedCorner">
            <a:avLst>
              <a:gd name="adj" fmla="val 22358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Ezek a vágyak nemcsak tárgyakhoz, hanem emberekhez, élményekhez, érzésekhez is kapcsolódhatnak.</a:t>
            </a:r>
          </a:p>
        </p:txBody>
      </p:sp>
      <p:sp>
        <p:nvSpPr>
          <p:cNvPr id="13" name="Téglalap: szamárfül 12">
            <a:extLst>
              <a:ext uri="{FF2B5EF4-FFF2-40B4-BE49-F238E27FC236}">
                <a16:creationId xmlns:a16="http://schemas.microsoft.com/office/drawing/2014/main" id="{D83E99C0-24E9-4A20-BA07-B16AD170BBC0}"/>
              </a:ext>
            </a:extLst>
          </p:cNvPr>
          <p:cNvSpPr/>
          <p:nvPr/>
        </p:nvSpPr>
        <p:spPr>
          <a:xfrm>
            <a:off x="7218666" y="3795516"/>
            <a:ext cx="3123642" cy="2657067"/>
          </a:xfrm>
          <a:prstGeom prst="foldedCorner">
            <a:avLst>
              <a:gd name="adj" fmla="val 22358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Olykor olyan dolgokat szeretnénk, amikre tényleg szükségünk van, máskor viszont nem igazán.</a:t>
            </a:r>
          </a:p>
        </p:txBody>
      </p:sp>
    </p:spTree>
    <p:extLst>
      <p:ext uri="{BB962C8B-B14F-4D97-AF65-F5344CB8AC3E}">
        <p14:creationId xmlns:p14="http://schemas.microsoft.com/office/powerpoint/2010/main" val="3159551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: szamárfül 2">
            <a:extLst>
              <a:ext uri="{FF2B5EF4-FFF2-40B4-BE49-F238E27FC236}">
                <a16:creationId xmlns:a16="http://schemas.microsoft.com/office/drawing/2014/main" id="{100B9A06-515F-4FE8-A61A-3B67942F2AD2}"/>
              </a:ext>
            </a:extLst>
          </p:cNvPr>
          <p:cNvSpPr/>
          <p:nvPr/>
        </p:nvSpPr>
        <p:spPr>
          <a:xfrm>
            <a:off x="4401157" y="600761"/>
            <a:ext cx="3111863" cy="2657067"/>
          </a:xfrm>
          <a:prstGeom prst="foldedCorner">
            <a:avLst>
              <a:gd name="adj" fmla="val 22358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Érdemes megvizsgálni a vágyainkat és a mögöttük lévő szándékot!</a:t>
            </a:r>
          </a:p>
        </p:txBody>
      </p:sp>
      <p:sp>
        <p:nvSpPr>
          <p:cNvPr id="10" name="Téglalap: szamárfül 9">
            <a:extLst>
              <a:ext uri="{FF2B5EF4-FFF2-40B4-BE49-F238E27FC236}">
                <a16:creationId xmlns:a16="http://schemas.microsoft.com/office/drawing/2014/main" id="{4595A295-099D-4496-AEB3-8AFF9926FB64}"/>
              </a:ext>
            </a:extLst>
          </p:cNvPr>
          <p:cNvSpPr/>
          <p:nvPr/>
        </p:nvSpPr>
        <p:spPr>
          <a:xfrm>
            <a:off x="7692372" y="323773"/>
            <a:ext cx="4309128" cy="3553387"/>
          </a:xfrm>
          <a:prstGeom prst="foldedCorner">
            <a:avLst>
              <a:gd name="adj" fmla="val 22358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Ezek a kérdések segíthetnek ebben:</a:t>
            </a:r>
          </a:p>
          <a:p>
            <a:pPr algn="ctr"/>
            <a:endParaRPr lang="hu-H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szeretnék elérni?</a:t>
            </a:r>
          </a:p>
          <a:p>
            <a:pPr marL="342900" indent="-342900" algn="ctr">
              <a:buFontTx/>
              <a:buChar char="-"/>
            </a:pP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Valóban szükségem van rá?</a:t>
            </a:r>
          </a:p>
          <a:p>
            <a:pPr marL="342900" indent="-342900" algn="ctr">
              <a:buFontTx/>
              <a:buChar char="-"/>
            </a:pP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Ártok vele másoknak, ha megszerzem?</a:t>
            </a:r>
          </a:p>
          <a:p>
            <a:pPr marL="342900" indent="-342900" algn="ctr">
              <a:buFontTx/>
              <a:buChar char="-"/>
            </a:pP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teszek azért, hogy elérjem?</a:t>
            </a:r>
          </a:p>
        </p:txBody>
      </p:sp>
      <p:sp>
        <p:nvSpPr>
          <p:cNvPr id="12" name="Téglalap: szamárfül 11">
            <a:extLst>
              <a:ext uri="{FF2B5EF4-FFF2-40B4-BE49-F238E27FC236}">
                <a16:creationId xmlns:a16="http://schemas.microsoft.com/office/drawing/2014/main" id="{8BA7E8A2-BF79-4BCD-AA20-AEC72AE6D7D1}"/>
              </a:ext>
            </a:extLst>
          </p:cNvPr>
          <p:cNvSpPr/>
          <p:nvPr/>
        </p:nvSpPr>
        <p:spPr>
          <a:xfrm>
            <a:off x="3020785" y="4056774"/>
            <a:ext cx="6891245" cy="2657067"/>
          </a:xfrm>
          <a:prstGeom prst="foldedCorner">
            <a:avLst>
              <a:gd name="adj" fmla="val 22358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Biblia arra hív minket, hogy vágyainkkal is Istenhez forduljunk. Vele megoszthatjuk.</a:t>
            </a:r>
          </a:p>
          <a:p>
            <a:pPr algn="ctr"/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Kérhetjük Őt, hogy segítsen eldönteni, meglátni, hogy valóban fontos-e a vágyunk tárgya a számunkra. Sőt, kérhetjük abban is, hogy segítsen túllépni rajta, elengedni a kívánságot, ha az káros nekünk. </a:t>
            </a:r>
          </a:p>
        </p:txBody>
      </p:sp>
      <p:sp>
        <p:nvSpPr>
          <p:cNvPr id="13" name="Téglalap: szamárfül 12">
            <a:extLst>
              <a:ext uri="{FF2B5EF4-FFF2-40B4-BE49-F238E27FC236}">
                <a16:creationId xmlns:a16="http://schemas.microsoft.com/office/drawing/2014/main" id="{D83E99C0-24E9-4A20-BA07-B16AD170BBC0}"/>
              </a:ext>
            </a:extLst>
          </p:cNvPr>
          <p:cNvSpPr/>
          <p:nvPr/>
        </p:nvSpPr>
        <p:spPr>
          <a:xfrm>
            <a:off x="119567" y="390486"/>
            <a:ext cx="4102239" cy="3486674"/>
          </a:xfrm>
          <a:prstGeom prst="foldedCorner">
            <a:avLst>
              <a:gd name="adj" fmla="val 22358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vágyak gyorsan érkeznek és nem mindig könnyű felismerni a mögöttük lévő okokat.</a:t>
            </a:r>
          </a:p>
          <a:p>
            <a:pPr algn="ctr"/>
            <a:endParaRPr lang="hu-H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Vannak jók, de károsak is lehetnek. </a:t>
            </a:r>
          </a:p>
        </p:txBody>
      </p:sp>
    </p:spTree>
    <p:extLst>
      <p:ext uri="{BB962C8B-B14F-4D97-AF65-F5344CB8AC3E}">
        <p14:creationId xmlns:p14="http://schemas.microsoft.com/office/powerpoint/2010/main" val="37293458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D9A36F9B-9E12-4D5F-9A76-7A5F7311861E}"/>
              </a:ext>
            </a:extLst>
          </p:cNvPr>
          <p:cNvSpPr txBox="1"/>
          <p:nvPr/>
        </p:nvSpPr>
        <p:spPr>
          <a:xfrm>
            <a:off x="607048" y="711531"/>
            <a:ext cx="5301719" cy="138499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Az előző hetekben sok olyan bibliai szereplőről olvastunk, akiket a vágyaik hajtottak.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C4CC953-C0AB-4F29-AA6F-02F0795EA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7671"/>
            <a:ext cx="1214097" cy="1200329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D3C4466-8DCA-4674-AAC0-ADBB8AC6F491}"/>
              </a:ext>
            </a:extLst>
          </p:cNvPr>
          <p:cNvSpPr txBox="1"/>
          <p:nvPr/>
        </p:nvSpPr>
        <p:spPr>
          <a:xfrm>
            <a:off x="6306957" y="222482"/>
            <a:ext cx="5301719" cy="230832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Mit gondolsz, melyik vágy, melyik szereplőhöz kapcsolódik leginkább?</a:t>
            </a:r>
          </a:p>
          <a:p>
            <a:pPr algn="ctr"/>
            <a:endParaRPr lang="hu-HU" sz="2400" dirty="0"/>
          </a:p>
          <a:p>
            <a:pPr algn="ctr"/>
            <a:r>
              <a:rPr lang="hu-HU" sz="2400" dirty="0"/>
              <a:t>Kattints arra a szereplőre, akihez szerinted kapcsolódik, majd kattints még egyet a következő feladványért! </a:t>
            </a:r>
          </a:p>
        </p:txBody>
      </p:sp>
      <p:sp>
        <p:nvSpPr>
          <p:cNvPr id="2" name="Dávid">
            <a:extLst>
              <a:ext uri="{FF2B5EF4-FFF2-40B4-BE49-F238E27FC236}">
                <a16:creationId xmlns:a16="http://schemas.microsoft.com/office/drawing/2014/main" id="{2A11E3B5-70E6-4DE2-81AB-D6F77E70D540}"/>
              </a:ext>
            </a:extLst>
          </p:cNvPr>
          <p:cNvSpPr/>
          <p:nvPr/>
        </p:nvSpPr>
        <p:spPr>
          <a:xfrm>
            <a:off x="3261959" y="2804884"/>
            <a:ext cx="1434663" cy="8276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Dávid</a:t>
            </a:r>
          </a:p>
        </p:txBody>
      </p:sp>
      <p:sp>
        <p:nvSpPr>
          <p:cNvPr id="12" name="GéhaziTéglalap: lekerekített 11">
            <a:extLst>
              <a:ext uri="{FF2B5EF4-FFF2-40B4-BE49-F238E27FC236}">
                <a16:creationId xmlns:a16="http://schemas.microsoft.com/office/drawing/2014/main" id="{A8507948-82A5-48D5-B2D8-365F43C55A4F}"/>
              </a:ext>
            </a:extLst>
          </p:cNvPr>
          <p:cNvSpPr/>
          <p:nvPr/>
        </p:nvSpPr>
        <p:spPr>
          <a:xfrm>
            <a:off x="5589625" y="2804884"/>
            <a:ext cx="1434663" cy="8276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>
                <a:solidFill>
                  <a:schemeClr val="tx1"/>
                </a:solidFill>
              </a:rPr>
              <a:t>Géhazi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13" name="Kain">
            <a:extLst>
              <a:ext uri="{FF2B5EF4-FFF2-40B4-BE49-F238E27FC236}">
                <a16:creationId xmlns:a16="http://schemas.microsoft.com/office/drawing/2014/main" id="{6888BBD4-CC21-4AE5-8339-642228730D95}"/>
              </a:ext>
            </a:extLst>
          </p:cNvPr>
          <p:cNvSpPr/>
          <p:nvPr/>
        </p:nvSpPr>
        <p:spPr>
          <a:xfrm>
            <a:off x="7917291" y="2804884"/>
            <a:ext cx="1434663" cy="8276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>
                <a:solidFill>
                  <a:schemeClr val="tx1"/>
                </a:solidFill>
              </a:rPr>
              <a:t>Kain</a:t>
            </a:r>
            <a:endParaRPr lang="hu-HU" sz="2400" b="1" dirty="0">
              <a:solidFill>
                <a:schemeClr val="tx1"/>
              </a:solidFill>
            </a:endParaRPr>
          </a:p>
        </p:txBody>
      </p:sp>
      <p:sp>
        <p:nvSpPr>
          <p:cNvPr id="14" name="ÁbelTéglalap: lekerekített 13">
            <a:extLst>
              <a:ext uri="{FF2B5EF4-FFF2-40B4-BE49-F238E27FC236}">
                <a16:creationId xmlns:a16="http://schemas.microsoft.com/office/drawing/2014/main" id="{52FBF93B-59FF-40ED-A8EF-4018B97F7D71}"/>
              </a:ext>
            </a:extLst>
          </p:cNvPr>
          <p:cNvSpPr/>
          <p:nvPr/>
        </p:nvSpPr>
        <p:spPr>
          <a:xfrm>
            <a:off x="10134374" y="2804884"/>
            <a:ext cx="1434663" cy="8276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Ábel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1A85B52-708C-41A2-B7DC-A565905D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076" y="4692565"/>
            <a:ext cx="2758515" cy="216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KajafásTéglalap: lekerekített 15">
            <a:extLst>
              <a:ext uri="{FF2B5EF4-FFF2-40B4-BE49-F238E27FC236}">
                <a16:creationId xmlns:a16="http://schemas.microsoft.com/office/drawing/2014/main" id="{DF34E944-7EA9-47E4-B5F3-25950EB1C211}"/>
              </a:ext>
            </a:extLst>
          </p:cNvPr>
          <p:cNvSpPr/>
          <p:nvPr/>
        </p:nvSpPr>
        <p:spPr>
          <a:xfrm>
            <a:off x="1214097" y="2804884"/>
            <a:ext cx="1434663" cy="8276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Kajafás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123B107-EF5C-41C2-A8D6-A7E83C781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9667" y1="11435" x2="70833" y2="9979"/>
                        <a14:backgroundMark x1="35000" y1="93555" x2="27500" y2="66944"/>
                        <a14:backgroundMark x1="27500" y1="66944" x2="25833" y2="36798"/>
                        <a14:backgroundMark x1="25833" y1="36798" x2="24667" y2="34511"/>
                        <a14:backgroundMark x1="48833" y1="26819" x2="42833" y2="46778"/>
                        <a14:backgroundMark x1="42833" y1="46778" x2="42333" y2="47609"/>
                        <a14:backgroundMark x1="88500" y1="46778" x2="86833" y2="35343"/>
                        <a14:backgroundMark x1="86833" y1="35343" x2="87500" y2="27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53" t="6393" r="10545" b="10899"/>
          <a:stretch/>
        </p:blipFill>
        <p:spPr bwMode="auto">
          <a:xfrm>
            <a:off x="895970" y="4662210"/>
            <a:ext cx="1602269" cy="233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2391B392-F406-46F7-8AE5-205B2A18B3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743" b="100000" l="9696" r="45561">
                        <a14:foregroundMark x1="25818" y1="24117" x2="25818" y2="24117"/>
                        <a14:foregroundMark x1="35047" y1="66667" x2="35047" y2="66667"/>
                        <a14:backgroundMark x1="32126" y1="20584" x2="32126" y2="20584"/>
                        <a14:backgroundMark x1="30140" y1="18894" x2="30140" y2="18894"/>
                        <a14:backgroundMark x1="37150" y1="20584" x2="37150" y2="20584"/>
                        <a14:backgroundMark x1="25818" y1="19816" x2="25818" y2="19816"/>
                        <a14:backgroundMark x1="27687" y1="19355" x2="27687" y2="19355"/>
                        <a14:backgroundMark x1="29089" y1="21045" x2="29089" y2="21045"/>
                        <a14:backgroundMark x1="34346" y1="20276" x2="34346" y2="20276"/>
                        <a14:backgroundMark x1="20327" y1="18740" x2="20327" y2="18740"/>
                        <a14:backgroundMark x1="18224" y1="37020" x2="18224" y2="37020"/>
                        <a14:backgroundMark x1="17991" y1="38710" x2="17991" y2="38710"/>
                      </a14:backgroundRemoval>
                    </a14:imgEffect>
                  </a14:imgLayer>
                </a14:imgProps>
              </a:ext>
            </a:extLst>
          </a:blip>
          <a:srcRect l="8976" t="15801" r="54628"/>
          <a:stretch/>
        </p:blipFill>
        <p:spPr>
          <a:xfrm flipH="1">
            <a:off x="8231097" y="4749466"/>
            <a:ext cx="1230758" cy="2165436"/>
          </a:xfrm>
          <a:prstGeom prst="rect">
            <a:avLst/>
          </a:prstGeom>
        </p:spPr>
      </p:pic>
      <p:sp>
        <p:nvSpPr>
          <p:cNvPr id="19" name="Felhő 18">
            <a:extLst>
              <a:ext uri="{FF2B5EF4-FFF2-40B4-BE49-F238E27FC236}">
                <a16:creationId xmlns:a16="http://schemas.microsoft.com/office/drawing/2014/main" id="{41B42366-DBBB-4F1C-BE3A-FBE74656C2B5}"/>
              </a:ext>
            </a:extLst>
          </p:cNvPr>
          <p:cNvSpPr/>
          <p:nvPr/>
        </p:nvSpPr>
        <p:spPr>
          <a:xfrm>
            <a:off x="4012392" y="4787346"/>
            <a:ext cx="3383207" cy="1675528"/>
          </a:xfrm>
          <a:prstGeom prst="cloud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Szerelem</a:t>
            </a:r>
          </a:p>
        </p:txBody>
      </p:sp>
      <p:sp>
        <p:nvSpPr>
          <p:cNvPr id="20" name="Felhő 19">
            <a:extLst>
              <a:ext uri="{FF2B5EF4-FFF2-40B4-BE49-F238E27FC236}">
                <a16:creationId xmlns:a16="http://schemas.microsoft.com/office/drawing/2014/main" id="{F0770C73-EF95-459B-B99D-43DB3750C132}"/>
              </a:ext>
            </a:extLst>
          </p:cNvPr>
          <p:cNvSpPr/>
          <p:nvPr/>
        </p:nvSpPr>
        <p:spPr>
          <a:xfrm>
            <a:off x="3992557" y="4755624"/>
            <a:ext cx="3383207" cy="1675528"/>
          </a:xfrm>
          <a:prstGeom prst="cloud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Nagy vagyonhoz jutni</a:t>
            </a:r>
          </a:p>
        </p:txBody>
      </p:sp>
      <p:sp>
        <p:nvSpPr>
          <p:cNvPr id="21" name="Felhő 20">
            <a:extLst>
              <a:ext uri="{FF2B5EF4-FFF2-40B4-BE49-F238E27FC236}">
                <a16:creationId xmlns:a16="http://schemas.microsoft.com/office/drawing/2014/main" id="{2D0A6F0D-E0F2-499D-916A-2210C4D1E4F4}"/>
              </a:ext>
            </a:extLst>
          </p:cNvPr>
          <p:cNvSpPr/>
          <p:nvPr/>
        </p:nvSpPr>
        <p:spPr>
          <a:xfrm>
            <a:off x="3985943" y="4744614"/>
            <a:ext cx="3383207" cy="1675528"/>
          </a:xfrm>
          <a:prstGeom prst="cloud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Hatalmat szerezni a nép körében</a:t>
            </a:r>
          </a:p>
        </p:txBody>
      </p:sp>
      <p:sp>
        <p:nvSpPr>
          <p:cNvPr id="3" name="Felhő 2">
            <a:extLst>
              <a:ext uri="{FF2B5EF4-FFF2-40B4-BE49-F238E27FC236}">
                <a16:creationId xmlns:a16="http://schemas.microsoft.com/office/drawing/2014/main" id="{D6A18615-23B9-4145-B8C0-3E81A46C364D}"/>
              </a:ext>
            </a:extLst>
          </p:cNvPr>
          <p:cNvSpPr/>
          <p:nvPr/>
        </p:nvSpPr>
        <p:spPr>
          <a:xfrm>
            <a:off x="3972722" y="4771485"/>
            <a:ext cx="3383207" cy="1675528"/>
          </a:xfrm>
          <a:prstGeom prst="cloud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Istennek áldozni</a:t>
            </a:r>
          </a:p>
        </p:txBody>
      </p:sp>
      <p:sp>
        <p:nvSpPr>
          <p:cNvPr id="22" name="Felhő 21">
            <a:extLst>
              <a:ext uri="{FF2B5EF4-FFF2-40B4-BE49-F238E27FC236}">
                <a16:creationId xmlns:a16="http://schemas.microsoft.com/office/drawing/2014/main" id="{1FA78AA7-CA1D-43C8-826B-3DD6232B2FB9}"/>
              </a:ext>
            </a:extLst>
          </p:cNvPr>
          <p:cNvSpPr/>
          <p:nvPr/>
        </p:nvSpPr>
        <p:spPr>
          <a:xfrm>
            <a:off x="3972722" y="4749466"/>
            <a:ext cx="3383207" cy="1675528"/>
          </a:xfrm>
          <a:prstGeom prst="cloud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Bosszút állni a testvérén</a:t>
            </a:r>
          </a:p>
        </p:txBody>
      </p:sp>
    </p:spTree>
    <p:extLst>
      <p:ext uri="{BB962C8B-B14F-4D97-AF65-F5344CB8AC3E}">
        <p14:creationId xmlns:p14="http://schemas.microsoft.com/office/powerpoint/2010/main" val="26256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" grpId="0" animBg="1"/>
      <p:bldP spid="12" grpId="0" animBg="1"/>
      <p:bldP spid="13" grpId="0" animBg="1"/>
      <p:bldP spid="14" grpId="0" animBg="1"/>
      <p:bldP spid="16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3" grpId="0" animBg="1"/>
      <p:bldP spid="3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908833F6-205E-47F9-88FF-BD6F91476246}"/>
              </a:ext>
            </a:extLst>
          </p:cNvPr>
          <p:cNvSpPr/>
          <p:nvPr/>
        </p:nvSpPr>
        <p:spPr>
          <a:xfrm>
            <a:off x="0" y="0"/>
            <a:ext cx="6491977" cy="233645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Mai aranymondásunk arról szól, hogy Isten tud a szükségeinkről.</a:t>
            </a: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Az aranymondás szavai láthatóvá válnak, ha a képekre kattintasz.</a:t>
            </a:r>
          </a:p>
        </p:txBody>
      </p:sp>
      <p:pic>
        <p:nvPicPr>
          <p:cNvPr id="4" name="Ábra 3" descr="Fej fogaskerekekkel egyszínű kitöltéssel">
            <a:extLst>
              <a:ext uri="{FF2B5EF4-FFF2-40B4-BE49-F238E27FC236}">
                <a16:creationId xmlns:a16="http://schemas.microsoft.com/office/drawing/2014/main" id="{D4CE2FB6-376C-44E6-893B-D2231A42A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8434" y="3228775"/>
            <a:ext cx="1355271" cy="1355271"/>
          </a:xfrm>
          <a:prstGeom prst="rect">
            <a:avLst/>
          </a:prstGeom>
        </p:spPr>
      </p:pic>
      <p:pic>
        <p:nvPicPr>
          <p:cNvPr id="6" name="Ábra 5" descr="Nyíl: óramutató járásával ellentétes, ívelt egyszínű kitöltéssel">
            <a:extLst>
              <a:ext uri="{FF2B5EF4-FFF2-40B4-BE49-F238E27FC236}">
                <a16:creationId xmlns:a16="http://schemas.microsoft.com/office/drawing/2014/main" id="{CD0A73ED-80B4-45CC-AF2E-9D4F5FAC87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954" y="3328886"/>
            <a:ext cx="1155047" cy="1155047"/>
          </a:xfrm>
          <a:prstGeom prst="rect">
            <a:avLst/>
          </a:prstGeom>
        </p:spPr>
      </p:pic>
      <p:pic>
        <p:nvPicPr>
          <p:cNvPr id="8" name="Ábra 7" descr="Férfi csecsemővel egyszínű kitöltéssel">
            <a:extLst>
              <a:ext uri="{FF2B5EF4-FFF2-40B4-BE49-F238E27FC236}">
                <a16:creationId xmlns:a16="http://schemas.microsoft.com/office/drawing/2014/main" id="{3ABAE5CD-A8EF-4E8C-B37B-1253D74D07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74772" y="3306747"/>
            <a:ext cx="1155047" cy="1155047"/>
          </a:xfrm>
          <a:prstGeom prst="rect">
            <a:avLst/>
          </a:prstGeom>
        </p:spPr>
      </p:pic>
      <p:pic>
        <p:nvPicPr>
          <p:cNvPr id="10" name="Ábra 9" descr="Hozzászólás: szív egyszínű kitöltéssel">
            <a:extLst>
              <a:ext uri="{FF2B5EF4-FFF2-40B4-BE49-F238E27FC236}">
                <a16:creationId xmlns:a16="http://schemas.microsoft.com/office/drawing/2014/main" id="{3A52E3BF-78B3-4D79-93C4-5A8AC8DBE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41104" y="3328886"/>
            <a:ext cx="1155046" cy="1155046"/>
          </a:xfrm>
          <a:prstGeom prst="rect">
            <a:avLst/>
          </a:prstGeom>
        </p:spPr>
      </p:pic>
      <p:pic>
        <p:nvPicPr>
          <p:cNvPr id="12" name="Ábra 11" descr="Vissza egyszínű kitöltéssel">
            <a:extLst>
              <a:ext uri="{FF2B5EF4-FFF2-40B4-BE49-F238E27FC236}">
                <a16:creationId xmlns:a16="http://schemas.microsoft.com/office/drawing/2014/main" id="{6CB91647-C185-4530-820C-047D709466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31486" y="3319112"/>
            <a:ext cx="914400" cy="914400"/>
          </a:xfrm>
          <a:prstGeom prst="rect">
            <a:avLst/>
          </a:prstGeom>
        </p:spPr>
      </p:pic>
      <p:pic>
        <p:nvPicPr>
          <p:cNvPr id="14" name="Ábra 13" descr="Kérdések egyszínű kitöltéssel">
            <a:extLst>
              <a:ext uri="{FF2B5EF4-FFF2-40B4-BE49-F238E27FC236}">
                <a16:creationId xmlns:a16="http://schemas.microsoft.com/office/drawing/2014/main" id="{9D4410FD-AF1D-438F-921B-C15D86A75C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13908" y="3123834"/>
            <a:ext cx="1155046" cy="1155046"/>
          </a:xfrm>
          <a:prstGeom prst="rect">
            <a:avLst/>
          </a:prstGeom>
        </p:spPr>
      </p:pic>
      <p:sp>
        <p:nvSpPr>
          <p:cNvPr id="15" name="tudja">
            <a:extLst>
              <a:ext uri="{FF2B5EF4-FFF2-40B4-BE49-F238E27FC236}">
                <a16:creationId xmlns:a16="http://schemas.microsoft.com/office/drawing/2014/main" id="{4D90FAF5-4D30-459D-90FD-517215D5789A}"/>
              </a:ext>
            </a:extLst>
          </p:cNvPr>
          <p:cNvSpPr/>
          <p:nvPr/>
        </p:nvSpPr>
        <p:spPr>
          <a:xfrm>
            <a:off x="167640" y="5049078"/>
            <a:ext cx="1232452" cy="967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Tudja</a:t>
            </a:r>
          </a:p>
        </p:txBody>
      </p:sp>
      <p:sp>
        <p:nvSpPr>
          <p:cNvPr id="16" name="a ti">
            <a:extLst>
              <a:ext uri="{FF2B5EF4-FFF2-40B4-BE49-F238E27FC236}">
                <a16:creationId xmlns:a16="http://schemas.microsoft.com/office/drawing/2014/main" id="{8DC9AFF7-0BB2-4F5F-81D9-A1BC04686B53}"/>
              </a:ext>
            </a:extLst>
          </p:cNvPr>
          <p:cNvSpPr/>
          <p:nvPr/>
        </p:nvSpPr>
        <p:spPr>
          <a:xfrm>
            <a:off x="1500826" y="5027658"/>
            <a:ext cx="1912802" cy="967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a ti mennyei</a:t>
            </a:r>
          </a:p>
        </p:txBody>
      </p:sp>
      <p:sp>
        <p:nvSpPr>
          <p:cNvPr id="17" name="atyátok">
            <a:extLst>
              <a:ext uri="{FF2B5EF4-FFF2-40B4-BE49-F238E27FC236}">
                <a16:creationId xmlns:a16="http://schemas.microsoft.com/office/drawing/2014/main" id="{32253BEA-7FFF-424E-887F-C5944336054F}"/>
              </a:ext>
            </a:extLst>
          </p:cNvPr>
          <p:cNvSpPr/>
          <p:nvPr/>
        </p:nvSpPr>
        <p:spPr>
          <a:xfrm>
            <a:off x="3515373" y="5049078"/>
            <a:ext cx="1355271" cy="967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Atyátok,</a:t>
            </a:r>
          </a:p>
        </p:txBody>
      </p:sp>
      <p:sp>
        <p:nvSpPr>
          <p:cNvPr id="18" name="mire">
            <a:extLst>
              <a:ext uri="{FF2B5EF4-FFF2-40B4-BE49-F238E27FC236}">
                <a16:creationId xmlns:a16="http://schemas.microsoft.com/office/drawing/2014/main" id="{55224B08-FAF1-4C3E-B9F3-78EF7AB17205}"/>
              </a:ext>
            </a:extLst>
          </p:cNvPr>
          <p:cNvSpPr/>
          <p:nvPr/>
        </p:nvSpPr>
        <p:spPr>
          <a:xfrm>
            <a:off x="4932547" y="5049077"/>
            <a:ext cx="3017115" cy="967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mire van szükségetek,</a:t>
            </a:r>
          </a:p>
        </p:txBody>
      </p:sp>
      <p:sp>
        <p:nvSpPr>
          <p:cNvPr id="19" name="mielőtt">
            <a:extLst>
              <a:ext uri="{FF2B5EF4-FFF2-40B4-BE49-F238E27FC236}">
                <a16:creationId xmlns:a16="http://schemas.microsoft.com/office/drawing/2014/main" id="{4C1291A2-05F0-4515-8C83-31EF4098BBA6}"/>
              </a:ext>
            </a:extLst>
          </p:cNvPr>
          <p:cNvSpPr/>
          <p:nvPr/>
        </p:nvSpPr>
        <p:spPr>
          <a:xfrm>
            <a:off x="8031486" y="5067414"/>
            <a:ext cx="1891447" cy="967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még mielőtt</a:t>
            </a:r>
          </a:p>
        </p:txBody>
      </p:sp>
      <p:sp>
        <p:nvSpPr>
          <p:cNvPr id="20" name="még">
            <a:extLst>
              <a:ext uri="{FF2B5EF4-FFF2-40B4-BE49-F238E27FC236}">
                <a16:creationId xmlns:a16="http://schemas.microsoft.com/office/drawing/2014/main" id="{25990CB2-9F2D-4139-948E-10DBB7A53C92}"/>
              </a:ext>
            </a:extLst>
          </p:cNvPr>
          <p:cNvSpPr/>
          <p:nvPr/>
        </p:nvSpPr>
        <p:spPr>
          <a:xfrm>
            <a:off x="10045022" y="5049078"/>
            <a:ext cx="2041682" cy="967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</a:rPr>
              <a:t>kérnétek tőle.</a:t>
            </a: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9A3CDD22-0C10-4DDC-8C70-E65839B1BAC3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077" t="887" r="2783" b="-887"/>
          <a:stretch/>
        </p:blipFill>
        <p:spPr>
          <a:xfrm>
            <a:off x="10824000" y="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908833F6-205E-47F9-88FF-BD6F91476246}"/>
              </a:ext>
            </a:extLst>
          </p:cNvPr>
          <p:cNvSpPr/>
          <p:nvPr/>
        </p:nvSpPr>
        <p:spPr>
          <a:xfrm>
            <a:off x="2392943" y="2714295"/>
            <a:ext cx="7406114" cy="217564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tx1"/>
                </a:solidFill>
              </a:rPr>
              <a:t>„Tudja a ti Atyátok, mire van szükségetek,</a:t>
            </a:r>
            <a:br>
              <a:rPr lang="hu-HU" sz="2400" b="1" dirty="0">
                <a:solidFill>
                  <a:schemeClr val="tx1"/>
                </a:solidFill>
              </a:rPr>
            </a:br>
            <a:r>
              <a:rPr lang="hu-HU" sz="2400" b="1" dirty="0">
                <a:solidFill>
                  <a:schemeClr val="tx1"/>
                </a:solidFill>
              </a:rPr>
              <a:t>még mielőtt kérnétek tőle.”</a:t>
            </a:r>
          </a:p>
          <a:p>
            <a:pPr algn="ctr"/>
            <a:endParaRPr lang="hu-HU" sz="2400" b="1" dirty="0">
              <a:solidFill>
                <a:schemeClr val="tx1"/>
              </a:solidFill>
            </a:endParaRPr>
          </a:p>
          <a:p>
            <a:pPr algn="ctr"/>
            <a:r>
              <a:rPr lang="hu-HU" sz="2400" dirty="0">
                <a:solidFill>
                  <a:schemeClr val="tx1"/>
                </a:solidFill>
              </a:rPr>
              <a:t>(Máté 6,8)</a:t>
            </a: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0C6292F0-DD66-43EC-8D87-3B33CC275570}"/>
              </a:ext>
            </a:extLst>
          </p:cNvPr>
          <p:cNvSpPr/>
          <p:nvPr/>
        </p:nvSpPr>
        <p:spPr>
          <a:xfrm>
            <a:off x="167640" y="138735"/>
            <a:ext cx="6491977" cy="21756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tx1"/>
                </a:solidFill>
              </a:rPr>
              <a:t>Olvasd el hangosan az aranymondást és tanuld meg fejből!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5AA2767-D434-4514-9435-4BEFA4251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" t="887" r="2783" b="-887"/>
          <a:stretch/>
        </p:blipFill>
        <p:spPr>
          <a:xfrm>
            <a:off x="10824000" y="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Nagyvárosi">
  <a:themeElements>
    <a:clrScheme name="Sárga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1192</Words>
  <Application>Microsoft Office PowerPoint</Application>
  <PresentationFormat>Bredbild</PresentationFormat>
  <Paragraphs>150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Nagyvárosi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Viola Pálfalvi</dc:creator>
  <cp:lastModifiedBy>Melinda Gal</cp:lastModifiedBy>
  <cp:revision>25</cp:revision>
  <dcterms:created xsi:type="dcterms:W3CDTF">2021-01-13T11:16:23Z</dcterms:created>
  <dcterms:modified xsi:type="dcterms:W3CDTF">2026-02-13T14:56:16Z</dcterms:modified>
</cp:coreProperties>
</file>