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354" r:id="rId3"/>
    <p:sldId id="318" r:id="rId4"/>
    <p:sldId id="357" r:id="rId5"/>
    <p:sldId id="307" r:id="rId6"/>
    <p:sldId id="356" r:id="rId7"/>
    <p:sldId id="358" r:id="rId8"/>
    <p:sldId id="360" r:id="rId9"/>
    <p:sldId id="359" r:id="rId10"/>
    <p:sldId id="353" r:id="rId11"/>
    <p:sldId id="361" r:id="rId12"/>
    <p:sldId id="363" r:id="rId13"/>
    <p:sldId id="355" r:id="rId14"/>
    <p:sldId id="362" r:id="rId15"/>
    <p:sldId id="305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D22"/>
    <a:srgbClr val="F8974E"/>
    <a:srgbClr val="87818D"/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2025. 06. 06.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2025. 06. 06.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2025. 06. 06.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2025. 06. 06.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2025. 06. 06.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2025. 06. 06.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2025. 06. 06.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2025. 06. 06.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2025. 06. 06.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2025. 06. 06.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2025. 06. 06.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2025. 06. 06.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2025. 06. 06.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2025. 06. 06.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2025. 06. 06.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2025. 06. 06.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2025. 06. 06.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dGZFIdFmqA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_lMoU3Ik_Q?start=2&amp;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hyperlink" Target="http://www.csecsy.hu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NWEmKtdiAs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2335374"/>
            <a:ext cx="3061423" cy="414380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mai digitális hittanórán arról lesz szó, hogy Isten utat mutat döntéseinkben!</a:t>
            </a: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Gondolkozz el a kérdéseken!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340429"/>
          </a:xfrm>
        </p:spPr>
        <p:txBody>
          <a:bodyPr>
            <a:normAutofit/>
          </a:bodyPr>
          <a:lstStyle/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Szerinted miért fontos Isten vezetésére hallgatni? 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Írj le egy olyan döntéshelyzetedet, amelyben érezted Isten segítségét! </a:t>
            </a:r>
          </a:p>
          <a:p>
            <a:pPr marL="0" indent="0">
              <a:buNone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Ha nem tudsz ilyet írni, keress egy bibliai történetet az eddig tanultak közül!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2C4B4DB-7EB1-C01B-3275-A14C9774E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811" y="5623512"/>
            <a:ext cx="6687892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Quarantine Quartett - Az Úrért mi indulunk // Follow 'n' Share">
            <a:hlinkClick r:id="" action="ppaction://media"/>
            <a:extLst>
              <a:ext uri="{FF2B5EF4-FFF2-40B4-BE49-F238E27FC236}">
                <a16:creationId xmlns:a16="http://schemas.microsoft.com/office/drawing/2014/main" id="{2C4E7875-1D19-24F6-E911-01D16021D9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9697" y="731794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Szentlélek / Szent Szellem">
            <a:hlinkClick r:id="" action="ppaction://media"/>
            <a:extLst>
              <a:ext uri="{FF2B5EF4-FFF2-40B4-BE49-F238E27FC236}">
                <a16:creationId xmlns:a16="http://schemas.microsoft.com/office/drawing/2014/main" id="{9C295E07-B55E-FA4C-9206-064123CD4C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3200" y="756508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7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494" y="207570"/>
            <a:ext cx="10273170" cy="134603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Hallgasd meg „Az Úrért mi indulunk…” kezdetű ifjúsági éneket!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883" y="430192"/>
            <a:ext cx="1790284" cy="179534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458" y="874505"/>
            <a:ext cx="6844554" cy="50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sv-SE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00EA9CF-ED13-58AD-ADAE-1205FFEE2098}"/>
              </a:ext>
            </a:extLst>
          </p:cNvPr>
          <p:cNvSpPr txBox="1"/>
          <p:nvPr/>
        </p:nvSpPr>
        <p:spPr>
          <a:xfrm>
            <a:off x="649225" y="2133600"/>
            <a:ext cx="3650278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Imádkozzunk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az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árvízkárosultakért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  <a:p>
            <a:pPr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Imádkozzunk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bűn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fogsásába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esett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Pintér Béla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testvérünkért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Bildobjekt 1" descr="En bild som visar text, Teckensnitt, skärmbild, Grafik&#10;&#10;AI-genererat innehåll kan vara felaktigt.">
            <a:extLst>
              <a:ext uri="{FF2B5EF4-FFF2-40B4-BE49-F238E27FC236}">
                <a16:creationId xmlns:a16="http://schemas.microsoft.com/office/drawing/2014/main" id="{BE627A9F-6645-3EA0-0AE2-B80E73440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2679476"/>
            <a:ext cx="6953577" cy="1173980"/>
          </a:xfrm>
          <a:prstGeom prst="rect">
            <a:avLst/>
          </a:prstGeom>
        </p:spPr>
      </p:pic>
      <p:sp>
        <p:nvSpPr>
          <p:cNvPr id="44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9" y="1724064"/>
            <a:ext cx="2100371" cy="18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8807" y="428697"/>
            <a:ext cx="8697889" cy="1478480"/>
          </a:xfrm>
          <a:gradFill flip="none" rotWithShape="1">
            <a:gsLst>
              <a:gs pos="0">
                <a:schemeClr val="bg2">
                  <a:lumMod val="90000"/>
                  <a:tint val="66000"/>
                  <a:satMod val="160000"/>
                </a:schemeClr>
              </a:gs>
              <a:gs pos="50000">
                <a:schemeClr val="bg2">
                  <a:lumMod val="90000"/>
                  <a:tint val="44500"/>
                  <a:satMod val="160000"/>
                </a:schemeClr>
              </a:gs>
              <a:gs pos="100000">
                <a:schemeClr val="bg2">
                  <a:lumMod val="9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Hallgasd meg a 89. zsoltárt a Református Énekeskönyvből!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1282" y="254151"/>
            <a:ext cx="2059651" cy="206547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193345" y="6219949"/>
            <a:ext cx="29913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www.csecsy.hu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951" y="1531144"/>
            <a:ext cx="6423325" cy="4530022"/>
          </a:xfrm>
          <a:prstGeom prst="rect">
            <a:avLst/>
          </a:prstGeom>
        </p:spPr>
      </p:pic>
      <p:pic>
        <p:nvPicPr>
          <p:cNvPr id="6" name="Az Úrnak irgalmát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08998" y="2560320"/>
            <a:ext cx="1124218" cy="1124218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8057614" y="1180999"/>
            <a:ext cx="1511375" cy="11386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Erre az ikonra 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kattints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9098399" y="2059213"/>
            <a:ext cx="1142881" cy="697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0648" y="278919"/>
            <a:ext cx="10207292" cy="105067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Gondolkozz el! 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Milyen tárgyakat, eszközöket látsz a képeken?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5728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26579">
            <a:off x="413381" y="1780209"/>
            <a:ext cx="3919412" cy="2612941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 rot="20549030">
            <a:off x="1934967" y="4464903"/>
            <a:ext cx="1096775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iránytű</a:t>
            </a:r>
            <a:r>
              <a:rPr lang="hu-HU" dirty="0"/>
              <a:t> 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3235">
            <a:off x="8001049" y="1935313"/>
            <a:ext cx="3457502" cy="2302737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 rot="680059">
            <a:off x="9185856" y="4265595"/>
            <a:ext cx="63831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b="1" dirty="0"/>
              <a:t>GPS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024" y="1963617"/>
            <a:ext cx="2284652" cy="3437087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4950332" y="5400704"/>
            <a:ext cx="1770036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útjelző tábla 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741476" y="5952675"/>
            <a:ext cx="10932458" cy="7417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Arra valók, hogy megmutassák nekünk a helyes irányt! </a:t>
            </a:r>
          </a:p>
        </p:txBody>
      </p:sp>
    </p:spTree>
    <p:extLst>
      <p:ext uri="{BB962C8B-B14F-4D97-AF65-F5344CB8AC3E}">
        <p14:creationId xmlns:p14="http://schemas.microsoft.com/office/powerpoint/2010/main" val="40573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ercs vízszintesen 3"/>
          <p:cNvSpPr/>
          <p:nvPr/>
        </p:nvSpPr>
        <p:spPr>
          <a:xfrm>
            <a:off x="712694" y="81817"/>
            <a:ext cx="9246581" cy="664899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Emlékezz vissza!</a:t>
            </a:r>
          </a:p>
          <a:p>
            <a:endParaRPr lang="hu-HU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Ebben a tanévben arról beszélgettünk, hogy nem vagyunk egyedül egyetlen döntéshelyzetben sem!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u-HU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utat mutat nekünk döntéseinkben!</a:t>
            </a:r>
          </a:p>
          <a:p>
            <a:endParaRPr lang="hu-HU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Olyan bibliai történetekkel és emberi élethelyzetekkel ismerkedhettünk meg, amelyek megmutatták nekünk, hogy van Aki tanácsot ad és vezet! </a:t>
            </a:r>
          </a:p>
          <a:p>
            <a:endParaRPr lang="hu-HU" sz="22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402" y="561702"/>
            <a:ext cx="1183017" cy="117185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4359">
            <a:off x="9602425" y="514685"/>
            <a:ext cx="1944735" cy="193973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233" y="4664446"/>
            <a:ext cx="3099548" cy="2066365"/>
          </a:xfrm>
          <a:prstGeom prst="rect">
            <a:avLst/>
          </a:prstGeom>
        </p:spPr>
      </p:pic>
      <p:sp>
        <p:nvSpPr>
          <p:cNvPr id="9" name="Folyamatábra: Másik feldolgozás 8"/>
          <p:cNvSpPr/>
          <p:nvPr/>
        </p:nvSpPr>
        <p:spPr>
          <a:xfrm>
            <a:off x="1084217" y="5199017"/>
            <a:ext cx="7471955" cy="1396419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Legyen szó gyerekről, fiatalról, felnőttről vagy idősről, rengeteg olyan helyzet van, amikor nehéz döntések előtt állunk életünk során. Mi segíthet ilyenkor, hogy jó döntést hozzunk?</a:t>
            </a:r>
            <a:endParaRPr lang="hu-HU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31" y="45476"/>
            <a:ext cx="10709369" cy="683535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8763" y="156302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tanév témáinak fontos üzenete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947" y="151100"/>
            <a:ext cx="1292159" cy="1279407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482631" y="1021358"/>
            <a:ext cx="643346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Igéje a Szentírás pontos iránymutatásként szolgál! </a:t>
            </a:r>
            <a:endParaRPr lang="hu-HU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b="1" u="sng" dirty="0"/>
              <a:t>Isten támogat a döntéseidben!</a:t>
            </a:r>
            <a:endParaRPr lang="hu-HU" sz="2800" b="1" u="sng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csak akkor, ha figyelmesen olvassuk és naponta használjuk üzenetét!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mindig megmutatja, hogy melyik úton</a:t>
            </a:r>
          </a:p>
          <a:p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érdemes elindulnunk.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tudnod kell: Ahhoz, hogy megértsük akaratát, vezetését, Őrá kell figyelnünk!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Tedd ezt a nyári szünetben is.</a:t>
            </a:r>
          </a:p>
        </p:txBody>
      </p:sp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4275" y="333341"/>
            <a:ext cx="8911687" cy="973549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Gondolkozz!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45" y="4901408"/>
            <a:ext cx="1383912" cy="13717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4948428"/>
            <a:ext cx="5346655" cy="153022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603" y="4415931"/>
            <a:ext cx="2969009" cy="19752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565" y="293403"/>
            <a:ext cx="1543851" cy="1522334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1359975" y="1519965"/>
            <a:ext cx="8645987" cy="26708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hu-H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Melyek voltak számodra a legérdekesebb témák, leckék ebben a tanévben?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hu-H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tanultál ezekből?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hu-H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Indokold is választásod! </a:t>
            </a:r>
          </a:p>
        </p:txBody>
      </p:sp>
    </p:spTree>
    <p:extLst>
      <p:ext uri="{BB962C8B-B14F-4D97-AF65-F5344CB8AC3E}">
        <p14:creationId xmlns:p14="http://schemas.microsoft.com/office/powerpoint/2010/main" val="31619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95" y="2487954"/>
            <a:ext cx="1528353" cy="151023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72" y="1203182"/>
            <a:ext cx="3756599" cy="3311843"/>
          </a:xfrm>
          <a:prstGeom prst="rect">
            <a:avLst/>
          </a:prstGeom>
        </p:spPr>
      </p:pic>
      <p:sp>
        <p:nvSpPr>
          <p:cNvPr id="8" name="Folyamatábra: Másik feldolgozás 7"/>
          <p:cNvSpPr/>
          <p:nvPr/>
        </p:nvSpPr>
        <p:spPr>
          <a:xfrm>
            <a:off x="2129246" y="339459"/>
            <a:ext cx="9170126" cy="73152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Itt láthatod az én kedvenc történetemet! </a:t>
            </a:r>
            <a:endParaRPr lang="hu-HU" sz="3000" dirty="0"/>
          </a:p>
        </p:txBody>
      </p:sp>
      <p:sp>
        <p:nvSpPr>
          <p:cNvPr id="9" name="Lekerekített téglalapbuborék 8"/>
          <p:cNvSpPr/>
          <p:nvPr/>
        </p:nvSpPr>
        <p:spPr>
          <a:xfrm>
            <a:off x="496389" y="4647228"/>
            <a:ext cx="9935878" cy="180582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mellett döntött Máté, a vámszedő. Azután tanítvány lett és egészen megváltozott az élete.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engedelmesség Máté esetében azt jelentette, hogy szakít a korábbi életvitelével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egészen újat épít. Jézus szavára hallgatott!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Jézus minket is elhív és egy teljes élettel ajándékoz meg!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u-HU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A legfontosabb döntés">
            <a:hlinkClick r:id="" action="ppaction://media"/>
            <a:extLst>
              <a:ext uri="{FF2B5EF4-FFF2-40B4-BE49-F238E27FC236}">
                <a16:creationId xmlns:a16="http://schemas.microsoft.com/office/drawing/2014/main" id="{D011B7D7-09F7-79AB-353B-C52F559061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6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36805" y="1519880"/>
            <a:ext cx="8118389" cy="337848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Tudod-e? </a:t>
            </a:r>
          </a:p>
          <a:p>
            <a:pPr marL="0" indent="0">
              <a:buNone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Az életben nagyon sok fontos döntést kell meghoznunk!</a:t>
            </a:r>
          </a:p>
          <a:p>
            <a:pPr marL="0" indent="0">
              <a:buNone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De van egy, ami mindennél fontosabb.</a:t>
            </a:r>
          </a:p>
          <a:p>
            <a:pPr marL="0" indent="0">
              <a:buNone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Erről szól a következő tanulságos és megdöbbentő videó!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yamatábra: Előírt feldolgozás 8"/>
          <p:cNvSpPr/>
          <p:nvPr/>
        </p:nvSpPr>
        <p:spPr>
          <a:xfrm>
            <a:off x="6996070" y="5639770"/>
            <a:ext cx="4801362" cy="847165"/>
          </a:xfrm>
          <a:prstGeom prst="flowChartPredefined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err="1">
                <a:latin typeface="Arial" panose="020B0604020202020204" pitchFamily="34" charset="0"/>
                <a:cs typeface="Arial" panose="020B0604020202020204" pitchFamily="34" charset="0"/>
              </a:rPr>
              <a:t>Dönts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Jézus mellett! </a:t>
            </a:r>
          </a:p>
        </p:txBody>
      </p:sp>
    </p:spTree>
    <p:extLst>
      <p:ext uri="{BB962C8B-B14F-4D97-AF65-F5344CB8AC3E}">
        <p14:creationId xmlns:p14="http://schemas.microsoft.com/office/powerpoint/2010/main" val="32518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3477</TotalTime>
  <Words>475</Words>
  <Application>Microsoft Office PowerPoint</Application>
  <PresentationFormat>Bredbild</PresentationFormat>
  <Paragraphs>50</Paragraphs>
  <Slides>15</Slides>
  <Notes>0</Notes>
  <HiddenSlides>0</HiddenSlides>
  <MMClips>4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</vt:lpstr>
      <vt:lpstr>Wingdings 3</vt:lpstr>
      <vt:lpstr>7_Szálak</vt:lpstr>
      <vt:lpstr>PowerPoint-presentation</vt:lpstr>
      <vt:lpstr>PowerPoint-presentation</vt:lpstr>
      <vt:lpstr>Gondolkozz el!  Milyen tárgyakat, eszközöket látsz a képeken?  </vt:lpstr>
      <vt:lpstr>PowerPoint-presentation</vt:lpstr>
      <vt:lpstr>A tanév témáinak fontos üzenete</vt:lpstr>
      <vt:lpstr>Gondolkozz! </vt:lpstr>
      <vt:lpstr>PowerPoint-presentation</vt:lpstr>
      <vt:lpstr>PowerPoint-presentation</vt:lpstr>
      <vt:lpstr>PowerPoint-presentation</vt:lpstr>
      <vt:lpstr>Gondolkozz el a kérdéseken!  </vt:lpstr>
      <vt:lpstr>PowerPoint-presentation</vt:lpstr>
      <vt:lpstr>PowerPoint-presentation</vt:lpstr>
      <vt:lpstr>Hallgasd meg „Az Úrért mi indulunk…” kezdetű ifjúsági éneket! 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Melinda Gal</cp:lastModifiedBy>
  <cp:revision>460</cp:revision>
  <dcterms:created xsi:type="dcterms:W3CDTF">2020-03-16T06:58:02Z</dcterms:created>
  <dcterms:modified xsi:type="dcterms:W3CDTF">2025-06-06T07:04:52Z</dcterms:modified>
</cp:coreProperties>
</file>