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92" r:id="rId3"/>
    <p:sldId id="301" r:id="rId4"/>
    <p:sldId id="291" r:id="rId5"/>
    <p:sldId id="297" r:id="rId6"/>
    <p:sldId id="302" r:id="rId7"/>
    <p:sldId id="300" r:id="rId8"/>
    <p:sldId id="303" r:id="rId9"/>
    <p:sldId id="299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097"/>
    <a:srgbClr val="F1B051"/>
    <a:srgbClr val="AE2E51"/>
    <a:srgbClr val="FDFAE2"/>
    <a:srgbClr val="CAE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2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939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9159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176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528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A5301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7669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0341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777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6972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8062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759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84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364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253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493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048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1572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C5ED15-7EEE-4CDA-8C70-F56416C474FC}" type="datetimeFigureOut">
              <a:rPr kumimoji="0" lang="hu-H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2025. 04. 25.</a:t>
            </a:fld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57BEBE-53AD-4B6C-8263-DB5E0EDE4E7C}" type="slidenum">
              <a:rPr kumimoji="0" lang="hu-HU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u-HU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5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5yCFT1BVKH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5yCFT1BVKHo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bibliamindenkie.hu/uj/JHN/20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dRl1qF7tADU?start=9615&amp;feature=oembe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02549" y="169816"/>
            <a:ext cx="2937750" cy="2795453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3040299" y="304568"/>
            <a:ext cx="89786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Kezdd a digitális hittanórát az óra eleji imádsággal!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299" y="1453820"/>
            <a:ext cx="5380529" cy="540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905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31438" y="371306"/>
            <a:ext cx="8014393" cy="102181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Énekeljünk együtt!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9173" y="1718934"/>
            <a:ext cx="6100117" cy="504762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Erőt ad, ha nehéz cipelni a terhet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Ha néha-néha még könnyeket is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ejtesz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Refr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. Az első húsvét hajnala óta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Én elhiszem, mert a Biblia mondja: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Ez vigasztal, amikor elfog a bánat,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Kapaszkodj ebbe az ígéretbe bátran:</a:t>
            </a:r>
            <a:b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Van feltámadás!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8093121" y="5377217"/>
            <a:ext cx="3595521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Hallgasd meg a dalt!</a:t>
            </a:r>
          </a:p>
          <a:p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Itt találod:</a:t>
            </a:r>
          </a:p>
          <a:p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Van feltámadás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5831" y="185985"/>
            <a:ext cx="2161598" cy="2160000"/>
          </a:xfrm>
          <a:prstGeom prst="rect">
            <a:avLst/>
          </a:prstGeom>
        </p:spPr>
      </p:pic>
      <p:sp>
        <p:nvSpPr>
          <p:cNvPr id="8" name="Tartalom helye 2"/>
          <p:cNvSpPr txBox="1">
            <a:spLocks/>
          </p:cNvSpPr>
          <p:nvPr/>
        </p:nvSpPr>
        <p:spPr>
          <a:xfrm>
            <a:off x="7167782" y="2531306"/>
            <a:ext cx="4269042" cy="26548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Néhányan nagyon meg fognak lepődni, mert van feltámadás!</a:t>
            </a:r>
          </a:p>
          <a:p>
            <a:pPr marL="0" indent="0">
              <a:buNone/>
            </a:pP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A legvégén úgyis az Élet fog győzni, mert van feltámadás!</a:t>
            </a:r>
          </a:p>
          <a:p>
            <a:pPr marL="0" indent="0">
              <a:buNone/>
            </a:pP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Refr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694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95D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nlinemedia 1" title="Pintér Béla - Van feltámadás!">
            <a:hlinkClick r:id="" action="ppaction://media"/>
            <a:extLst>
              <a:ext uri="{FF2B5EF4-FFF2-40B4-BE49-F238E27FC236}">
                <a16:creationId xmlns:a16="http://schemas.microsoft.com/office/drawing/2014/main" id="{9149F985-3469-867E-2B48-E1486CCCE3E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65853" y="643467"/>
            <a:ext cx="986029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16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40674" y="454898"/>
            <a:ext cx="8911687" cy="1345474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Érdekesség! </a:t>
            </a:r>
            <a:b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Gondoltad volna?</a:t>
            </a:r>
          </a:p>
        </p:txBody>
      </p:sp>
      <p:sp>
        <p:nvSpPr>
          <p:cNvPr id="4" name="Téglalap 3"/>
          <p:cNvSpPr/>
          <p:nvPr/>
        </p:nvSpPr>
        <p:spPr>
          <a:xfrm>
            <a:off x="2219952" y="2442754"/>
            <a:ext cx="9006892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Jézus Krisztus feltámadásáról és megjelenéséről szóló történetek a Biblia legkülönlegesebb beszámolói. </a:t>
            </a:r>
          </a:p>
          <a:p>
            <a:pPr algn="just"/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A tanítványi közösség eleinte kétkedéssel fogadta Jézus feltámadásáról szóló híreket. </a:t>
            </a:r>
          </a:p>
          <a:p>
            <a:pPr algn="just"/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Szükségük volt arra a tapasztalatra, hogy </a:t>
            </a:r>
            <a:r>
              <a:rPr lang="hu-HU" sz="3600" b="1" dirty="0">
                <a:latin typeface="Arial" panose="020B0604020202020204" pitchFamily="34" charset="0"/>
                <a:cs typeface="Arial" panose="020B0604020202020204" pitchFamily="34" charset="0"/>
              </a:rPr>
              <a:t>Jézus él!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545" y="232012"/>
            <a:ext cx="1841103" cy="1837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120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48640" y="2551612"/>
            <a:ext cx="9336178" cy="3777622"/>
          </a:xfrm>
        </p:spPr>
        <p:txBody>
          <a:bodyPr>
            <a:normAutofit/>
          </a:bodyPr>
          <a:lstStyle/>
          <a:p>
            <a:pPr algn="just"/>
            <a:r>
              <a:rPr lang="hu-HU" sz="3600" dirty="0">
                <a:latin typeface="Arial" panose="020B0604020202020204" pitchFamily="34" charset="0"/>
                <a:cs typeface="Arial" panose="020B0604020202020204" pitchFamily="34" charset="0"/>
              </a:rPr>
              <a:t>Mit gondolsz, milyen érzések lehettek a tanítványokban, amikor találkoztak a feltámadott Jézussal?</a:t>
            </a:r>
          </a:p>
          <a:p>
            <a:endParaRPr lang="hu-H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90" y="200711"/>
            <a:ext cx="1569776" cy="1564543"/>
          </a:xfrm>
          <a:prstGeom prst="rect">
            <a:avLst/>
          </a:prstGeom>
        </p:spPr>
      </p:pic>
      <p:sp>
        <p:nvSpPr>
          <p:cNvPr id="7" name="Téglalap 6"/>
          <p:cNvSpPr/>
          <p:nvPr/>
        </p:nvSpPr>
        <p:spPr>
          <a:xfrm>
            <a:off x="2570768" y="464847"/>
            <a:ext cx="7786106" cy="8771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hu-HU" sz="33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Olvasd el a Bibliából János 20,19-29-et!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4319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754B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Onlinemedia 1" title="Teljes film Magyar: János evangéliuma (Jézus Krisztus élete) . Full movie: Hungarian John's Gospel">
            <a:hlinkClick r:id="" action="ppaction://media"/>
            <a:extLst>
              <a:ext uri="{FF2B5EF4-FFF2-40B4-BE49-F238E27FC236}">
                <a16:creationId xmlns:a16="http://schemas.microsoft.com/office/drawing/2014/main" id="{77543C63-5302-A156-2046-3874CEE281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65853" y="643467"/>
            <a:ext cx="9860293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07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doboz 5"/>
          <p:cNvSpPr txBox="1"/>
          <p:nvPr/>
        </p:nvSpPr>
        <p:spPr>
          <a:xfrm>
            <a:off x="2842054" y="2891481"/>
            <a:ext cx="7983136" cy="230832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„…boldogok, akik nem látnak</a:t>
            </a:r>
            <a:b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és hisznek.”</a:t>
            </a:r>
            <a:br>
              <a:rPr kumimoji="0" lang="hu-HU" sz="3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hu-H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János evangéliuma 20,29b </a:t>
            </a:r>
            <a:br>
              <a:rPr kumimoji="0" lang="hu-HU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kumimoji="0" lang="hu-HU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églalap 12"/>
          <p:cNvSpPr/>
          <p:nvPr/>
        </p:nvSpPr>
        <p:spPr>
          <a:xfrm>
            <a:off x="580768" y="259493"/>
            <a:ext cx="6549081" cy="769441"/>
          </a:xfrm>
          <a:prstGeom prst="rect">
            <a:avLst/>
          </a:prstGeom>
          <a:ln w="50800"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4400" dirty="0">
                <a:solidFill>
                  <a:srgbClr val="AE2E5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Aranymondás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srgbClr val="AE2E5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9822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7AC16F9F-C2FC-BFC7-AD17-8C4DCBABD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2" y="643467"/>
            <a:ext cx="9904115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112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1755" y="221835"/>
            <a:ext cx="2487199" cy="2196899"/>
          </a:xfrm>
          <a:prstGeom prst="rect">
            <a:avLst/>
          </a:prstGeom>
        </p:spPr>
      </p:pic>
      <p:sp>
        <p:nvSpPr>
          <p:cNvPr id="5" name="Szövegdoboz 4"/>
          <p:cNvSpPr txBox="1"/>
          <p:nvPr/>
        </p:nvSpPr>
        <p:spPr>
          <a:xfrm>
            <a:off x="2283942" y="407842"/>
            <a:ext cx="87016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digitális hittanóra végén így imádkozz! </a:t>
            </a:r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0116" y="1229078"/>
            <a:ext cx="5185459" cy="516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313904"/>
      </p:ext>
    </p:extLst>
  </p:cSld>
  <p:clrMapOvr>
    <a:masterClrMapping/>
  </p:clrMapOvr>
</p:sld>
</file>

<file path=ppt/theme/theme1.xml><?xml version="1.0" encoding="utf-8"?>
<a:theme xmlns:a="http://schemas.openxmlformats.org/drawingml/2006/main" name="7_Szálak">
  <a:themeElements>
    <a:clrScheme name="Szálak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zál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zálak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764</TotalTime>
  <Words>205</Words>
  <Application>Microsoft Office PowerPoint</Application>
  <PresentationFormat>Bredbild</PresentationFormat>
  <Paragraphs>18</Paragraphs>
  <Slides>9</Slides>
  <Notes>0</Notes>
  <HiddenSlides>0</HiddenSlides>
  <MMClips>2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Times New Roman</vt:lpstr>
      <vt:lpstr>Wingdings 3</vt:lpstr>
      <vt:lpstr>7_Szálak</vt:lpstr>
      <vt:lpstr>PowerPoint-presentation</vt:lpstr>
      <vt:lpstr>Énekeljünk együtt! </vt:lpstr>
      <vt:lpstr>PowerPoint-presentation</vt:lpstr>
      <vt:lpstr>Érdekesség!  Gondoltad volna?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Zimányi Noémi</dc:creator>
  <cp:lastModifiedBy>Melinda Gal</cp:lastModifiedBy>
  <cp:revision>104</cp:revision>
  <dcterms:created xsi:type="dcterms:W3CDTF">2020-03-16T06:58:02Z</dcterms:created>
  <dcterms:modified xsi:type="dcterms:W3CDTF">2025-04-25T08:54:13Z</dcterms:modified>
</cp:coreProperties>
</file>