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85" r:id="rId3"/>
    <p:sldId id="302" r:id="rId4"/>
    <p:sldId id="303" r:id="rId5"/>
    <p:sldId id="312" r:id="rId6"/>
    <p:sldId id="304" r:id="rId7"/>
    <p:sldId id="297" r:id="rId8"/>
    <p:sldId id="305" r:id="rId9"/>
    <p:sldId id="308" r:id="rId10"/>
    <p:sldId id="306" r:id="rId11"/>
    <p:sldId id="307" r:id="rId12"/>
    <p:sldId id="309" r:id="rId13"/>
    <p:sldId id="310" r:id="rId14"/>
    <p:sldId id="311" r:id="rId15"/>
    <p:sldId id="265" r:id="rId16"/>
    <p:sldId id="290" r:id="rId1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2024. 10. 11.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KI/18/" TargetMode="External"/><Relationship Id="rId2" Type="http://schemas.openxmlformats.org/officeDocument/2006/relationships/hyperlink" Target="https://abibliamindenkie.hu/uj/1KI/18#24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zRsXb_NcAY?start=5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KSj2wb6AgA?start=16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bibleimages.org/photos/elijah-fed-by-rave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55401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5" y="1633376"/>
            <a:ext cx="4940935" cy="49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177280" y="1290320"/>
            <a:ext cx="50520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altLang="hu-H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 vár a mi Istenünk!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Dicsértessék a Jézus Krisztus!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930589" y="4033520"/>
            <a:ext cx="3995856" cy="2020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Illés prófétáról és az ő különleges küldetéséről lesz szó!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648" y="447149"/>
            <a:ext cx="7382989" cy="604446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00334" y="283376"/>
            <a:ext cx="3980597" cy="5170646"/>
          </a:xfrm>
          <a:prstGeom prst="rect">
            <a:avLst/>
          </a:prstGeom>
          <a:solidFill>
            <a:srgbClr val="65443B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Illésnek Isten parancsára hollók hordtak kenyeret és húst reggel és este, a patakból pedig ivott.</a:t>
            </a:r>
          </a:p>
          <a:p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már a Kerít-patak is kiszáradt, Isten új rejtekhelyet adott a prófétájának.</a:t>
            </a:r>
          </a:p>
          <a:p>
            <a:endParaRPr lang="hu-HU" sz="2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47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5341" y="262148"/>
            <a:ext cx="4067182" cy="6673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Érdekességek!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877" y="1001403"/>
            <a:ext cx="6472901" cy="209379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A Karmel-hegyen Isten bebizonyította, hogy Ő az igazi Úr!</a:t>
            </a:r>
          </a:p>
          <a:p>
            <a:pPr marL="0" lvl="0" indent="0" defTabSz="914400">
              <a:spcBef>
                <a:spcPct val="0"/>
              </a:spcBef>
              <a:buClrTx/>
              <a:buNone/>
            </a:pPr>
            <a:endParaRPr lang="hu-HU" sz="2200" dirty="0">
              <a:solidFill>
                <a:schemeClr val="accent6">
                  <a:lumMod val="50000"/>
                </a:schemeClr>
              </a:solidFill>
              <a:latin typeface="AGaramondPro-Regular"/>
            </a:endParaRPr>
          </a:p>
          <a:p>
            <a:pPr marL="0" lvl="0" indent="0" defTabSz="914400">
              <a:spcBef>
                <a:spcPct val="0"/>
              </a:spcBef>
              <a:buClrTx/>
              <a:buNone/>
            </a:pP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 </a:t>
            </a:r>
            <a:r>
              <a:rPr lang="sv-SE" dirty="0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1Királyok | 18. </a:t>
            </a:r>
            <a:r>
              <a:rPr lang="sv-SE" dirty="0" err="1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fejezet</a:t>
            </a:r>
            <a:r>
              <a:rPr lang="sv-SE" dirty="0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sv-SE" dirty="0" err="1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Aháb</a:t>
            </a:r>
            <a:r>
              <a:rPr lang="sv-SE" dirty="0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üldözi</a:t>
            </a:r>
            <a:r>
              <a:rPr lang="sv-SE" dirty="0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Illést</a:t>
            </a:r>
            <a:r>
              <a:rPr lang="sv-SE" dirty="0">
                <a:solidFill>
                  <a:prstClr val="black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(abibliamindenkie.hu)</a:t>
            </a:r>
            <a:endParaRPr lang="sv-SE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200" dirty="0">
              <a:solidFill>
                <a:schemeClr val="accent6">
                  <a:lumMod val="50000"/>
                </a:schemeClr>
              </a:solidFill>
              <a:latin typeface="AGaramondPro-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77" y="3167133"/>
            <a:ext cx="4772025" cy="3524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983" y="233432"/>
            <a:ext cx="4163491" cy="341051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77218" y="5861663"/>
            <a:ext cx="349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Kármel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-hegy napjainkban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92872" y="394420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Illés próféta szobra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Kármel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hegyen</a:t>
            </a:r>
          </a:p>
        </p:txBody>
      </p:sp>
    </p:spTree>
    <p:extLst>
      <p:ext uri="{BB962C8B-B14F-4D97-AF65-F5344CB8AC3E}">
        <p14:creationId xmlns:p14="http://schemas.microsoft.com/office/powerpoint/2010/main" val="33070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3618" y="583167"/>
            <a:ext cx="8911687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Nézzük meg együtt ezt az Illés prófétáról szóló animációs filmet!</a:t>
            </a:r>
          </a:p>
        </p:txBody>
      </p:sp>
      <p:sp>
        <p:nvSpPr>
          <p:cNvPr id="5" name="Ellipszis 4"/>
          <p:cNvSpPr/>
          <p:nvPr/>
        </p:nvSpPr>
        <p:spPr>
          <a:xfrm>
            <a:off x="655093" y="2265680"/>
            <a:ext cx="10931856" cy="42259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derül ki számodra Illésről?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döntésre hívta a királyt és a népet Illés? </a:t>
            </a:r>
          </a:p>
        </p:txBody>
      </p:sp>
    </p:spTree>
    <p:extLst>
      <p:ext uri="{BB962C8B-B14F-4D97-AF65-F5344CB8AC3E}">
        <p14:creationId xmlns:p14="http://schemas.microsoft.com/office/powerpoint/2010/main" val="32844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Gyermekek Bibliája Ószövetség - 21. Illés az igaz ember">
            <a:hlinkClick r:id="" action="ppaction://media"/>
            <a:extLst>
              <a:ext uri="{FF2B5EF4-FFF2-40B4-BE49-F238E27FC236}">
                <a16:creationId xmlns:a16="http://schemas.microsoft.com/office/drawing/2014/main" id="{E07E0574-2660-B2B3-7854-BEEC54D966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282" y="347153"/>
            <a:ext cx="1647691" cy="16302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79230" y="1518790"/>
            <a:ext cx="906599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gondoskodását gondviselésnek is nevezzük!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 életünkről is gondoskodik Isten.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B97669-1A6E-0527-4E19-DF2F9BF29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5336" y="3861883"/>
            <a:ext cx="6943946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381761" y="640081"/>
            <a:ext cx="6156960" cy="562578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1" y="1239519"/>
            <a:ext cx="1643380" cy="149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59A238F-9B45-8D79-EFCA-B7A79CE5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55" y="1403497"/>
            <a:ext cx="4423492" cy="47902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0287" y="603876"/>
            <a:ext cx="8915399" cy="152513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Illés próféta </a:t>
            </a:r>
            <a:br>
              <a:rPr lang="hu-HU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nehéz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helyzetben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83243" y="2683717"/>
            <a:ext cx="4958000" cy="1126283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Illés próféta személye és küldetése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67" y="917878"/>
            <a:ext cx="6210613" cy="4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923" y="433041"/>
            <a:ext cx="11026940" cy="124563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együtt az éneket!</a:t>
            </a:r>
            <a:b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923" y="2463421"/>
            <a:ext cx="4408226" cy="285920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Most Illés napjait éljük,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 hirdetjük az Úr szavát,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 Mózes szolgád napja virrad újra,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 igazságod végre helyre áll.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 e nap próbáktól terhelt,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éhség van, sötét és harc, 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 hangunk kiáltja a pusztákon át,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készítsétek el az Úr útját!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/>
            </a:br>
            <a:r>
              <a:rPr lang="hu-HU" i="1" dirty="0"/>
              <a:t>   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Ref.: Lásd, Õ jön fenn a felhőkön, 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ragyog, mint a nap, ha kürtök hangja szól,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dicsérd Őt, az ünnep éve van,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 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Sionról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jön el a Megváltó!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Most Ezékiel napjait éljük,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 száraz csontra ismét hús kerül,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 Dávid szolgád napját látjuk újra,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 dicséretnek új templom épül.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 aratás napja jött el, 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 mezők már fehérlenek,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 mind mint a szőlőskert munkásai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 Úr igéjét hirdetjük ki.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415" y="2935109"/>
            <a:ext cx="1609483" cy="16155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77923" y="193912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Illés napjait éljük…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93207-B9A6-E909-ADD9-6A2BB366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9" y="623888"/>
            <a:ext cx="8786812" cy="646112"/>
          </a:xfrm>
        </p:spPr>
        <p:txBody>
          <a:bodyPr/>
          <a:lstStyle/>
          <a:p>
            <a:r>
              <a:rPr lang="hu-HU" dirty="0"/>
              <a:t>Ének: </a:t>
            </a:r>
            <a:r>
              <a:rPr lang="sv-SE" dirty="0"/>
              <a:t>Most </a:t>
            </a:r>
            <a:r>
              <a:rPr lang="sv-SE" dirty="0" err="1"/>
              <a:t>Ill</a:t>
            </a:r>
            <a:r>
              <a:rPr lang="hu-HU" dirty="0"/>
              <a:t>és napját éljük</a:t>
            </a:r>
            <a:endParaRPr lang="sv-SE" dirty="0"/>
          </a:p>
        </p:txBody>
      </p:sp>
      <p:pic>
        <p:nvPicPr>
          <p:cNvPr id="3" name="Onlinemedia 2" title="Lásd, Ő jön! (Most Illés napjait éljük)">
            <a:hlinkClick r:id="" action="ppaction://media"/>
            <a:extLst>
              <a:ext uri="{FF2B5EF4-FFF2-40B4-BE49-F238E27FC236}">
                <a16:creationId xmlns:a16="http://schemas.microsoft.com/office/drawing/2014/main" id="{9007C708-D415-18D0-37FB-B8876CC18F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8924" y="1270000"/>
            <a:ext cx="9284146" cy="5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4059" y="487633"/>
            <a:ext cx="8911687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Válaszolj a kérdésre!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1038" y="1901588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Szerinted mit jelent Isten szavát hirdetni?</a:t>
            </a:r>
          </a:p>
          <a:p>
            <a:pPr marL="0" indent="0">
              <a:buNone/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Fogalmazd meg gondolataidat!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71" y="3766516"/>
            <a:ext cx="162167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2665" y="280637"/>
            <a:ext cx="8911687" cy="742945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 volt Illés próféta?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484" y="1304955"/>
            <a:ext cx="6022976" cy="531420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Illés próféta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Aháb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Ahazjá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királysága idején, a Kr. e. 9. század első felében prófétált.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Nevének jelentése: az én Istenem Jahve. Egész életében azért küzdött, hogy mindenki számára világossá váljon, hogy kicsoda Isten! Igaz ember volt.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Mindvégig kitartott és hűséges maradt Istenéhez és küldetéséhez!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Illés történeteivel és csodáival a Bibliában találkozhatunk. </a:t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60" y="139950"/>
            <a:ext cx="1740921" cy="17286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60" y="2691686"/>
            <a:ext cx="5236638" cy="392747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8698173" y="1463443"/>
            <a:ext cx="3493827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linkClick r:id="rId4"/>
            </a:endParaRPr>
          </a:p>
          <a:p>
            <a:pPr algn="ctr"/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forrása: Illés és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Aháb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király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3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5001" y="705997"/>
            <a:ext cx="8911687" cy="90443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volt a próféta küldetése?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582" y="2010768"/>
            <a:ext cx="9884841" cy="458110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Illés azt hirdette, hogy Isten az egyedüli Ura népének.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Tudatosítani akarta továbbá, hogy nincsen más hatalom rajta kívül!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Hangsúlyozta, hogy a természeti erők felett is Isten áll! Nem pedig a különböző bálványok vagy idegen népek Istenei.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Illés szembe kerül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Áháb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királlyal is, mert az uralkodó nyíltan támogatta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-kultuszt.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Illés komoly konfliktusba kerül az uralkodó feleségével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Jezabellel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is, de Isten megmutatta hatalmát Illés személyén keresztül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is a Baál kultusz?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761" y="470424"/>
            <a:ext cx="1743607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430" y="172734"/>
            <a:ext cx="2647814" cy="755314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878" y="1119116"/>
            <a:ext cx="8397235" cy="563652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pogány népek által kiábrázolt istenségeket nevezzük bálványoknak.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Ezek a szobrok lehettek ember vagy állat alakúak.</a:t>
            </a:r>
          </a:p>
          <a:p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Baalt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leginkább bikaként ábrázolták, de olykor emberalakban is, harcias férfiként.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 népe Kánaánban ismerkedett meg az ott lakó népek bálványisteneivel, aminek a tiszteletét átvették.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bálvány név a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nevéből ered. A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név azt jelenti: úr, tulajdonos.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kánaáni őslakosok meggyőződése szerint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Kánaán ura, a termékenység, az időjárás és a háború istene.</a:t>
            </a:r>
          </a:p>
          <a:p>
            <a:pPr marL="0" indent="0">
              <a:buNone/>
            </a:pP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65" y="2219853"/>
            <a:ext cx="2006221" cy="37003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62" y="418808"/>
            <a:ext cx="1714003" cy="17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4059" y="405746"/>
            <a:ext cx="8911687" cy="12865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Illés a nehéz helyzetben is folyamatosan megtapasztalta Isten gondviselését!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375" y="2133600"/>
            <a:ext cx="6933063" cy="36666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nép elpártolása miatt Isten ítéletét Illés hirdette ki.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Szavára szárazság lett az országban.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csodálatos módon gondoskodott Illésről és a mindennapra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elegendő ételről és italról is a Kerít- pataknál. 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71" y="2256429"/>
            <a:ext cx="4183127" cy="27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4202</TotalTime>
  <Words>748</Words>
  <Application>Microsoft Office PowerPoint</Application>
  <PresentationFormat>Bredbild</PresentationFormat>
  <Paragraphs>66</Paragraphs>
  <Slides>15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AGaramondPro-Regular</vt:lpstr>
      <vt:lpstr>Arial</vt:lpstr>
      <vt:lpstr>Calibri</vt:lpstr>
      <vt:lpstr>Century Gothic</vt:lpstr>
      <vt:lpstr>Wingdings</vt:lpstr>
      <vt:lpstr>Wingdings 3</vt:lpstr>
      <vt:lpstr>Szálak</vt:lpstr>
      <vt:lpstr>7_Szálak</vt:lpstr>
      <vt:lpstr>PowerPoint-presentation</vt:lpstr>
      <vt:lpstr>Illés próféta  nehéz helyzetben</vt:lpstr>
      <vt:lpstr>Hallgassuk meg együtt az éneket! </vt:lpstr>
      <vt:lpstr>Ének: Most Illés napját éljük</vt:lpstr>
      <vt:lpstr>Beszélgessünk! Válaszolj a kérdésre!</vt:lpstr>
      <vt:lpstr>Ki volt Illés próféta?</vt:lpstr>
      <vt:lpstr>Mi volt a próféta küldetése?  </vt:lpstr>
      <vt:lpstr>Tudod-e?</vt:lpstr>
      <vt:lpstr>Illés a nehéz helyzetben is folyamatosan megtapasztalta Isten gondviselését!</vt:lpstr>
      <vt:lpstr>PowerPoint-presentation</vt:lpstr>
      <vt:lpstr>Érdekességek!</vt:lpstr>
      <vt:lpstr>Nézzük meg együtt ezt az Illés prófétáról szóló animációs filmet!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Melinda Gal</cp:lastModifiedBy>
  <cp:revision>90</cp:revision>
  <dcterms:created xsi:type="dcterms:W3CDTF">2020-07-06T09:13:06Z</dcterms:created>
  <dcterms:modified xsi:type="dcterms:W3CDTF">2024-10-11T15:31:40Z</dcterms:modified>
</cp:coreProperties>
</file>